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23"/>
  </p:notesMasterIdLst>
  <p:sldIdLst>
    <p:sldId id="256" r:id="rId2"/>
    <p:sldId id="257" r:id="rId3"/>
    <p:sldId id="258" r:id="rId4"/>
    <p:sldId id="259" r:id="rId5"/>
    <p:sldId id="260" r:id="rId6"/>
    <p:sldId id="261" r:id="rId7"/>
    <p:sldId id="275" r:id="rId8"/>
    <p:sldId id="276" r:id="rId9"/>
    <p:sldId id="278" r:id="rId10"/>
    <p:sldId id="277" r:id="rId11"/>
    <p:sldId id="262" r:id="rId12"/>
    <p:sldId id="270" r:id="rId13"/>
    <p:sldId id="274" r:id="rId14"/>
    <p:sldId id="263" r:id="rId15"/>
    <p:sldId id="271" r:id="rId16"/>
    <p:sldId id="272" r:id="rId17"/>
    <p:sldId id="273" r:id="rId18"/>
    <p:sldId id="279" r:id="rId19"/>
    <p:sldId id="264" r:id="rId20"/>
    <p:sldId id="265" r:id="rId21"/>
    <p:sldId id="266" r:id="rId22"/>
  </p:sldIdLst>
  <p:sldSz cx="12192000" cy="6858000"/>
  <p:notesSz cx="6858000" cy="9144000"/>
  <p:embeddedFontLst>
    <p:embeddedFont>
      <p:font typeface="Roboto" panose="02000000000000000000" pitchFamily="2" charset="0"/>
      <p:regular r:id="rId24"/>
      <p:bold r:id="rId25"/>
      <p:italic r:id="rId26"/>
      <p:boldItalic r:id="rId27"/>
    </p:embeddedFont>
    <p:embeddedFont>
      <p:font typeface="Roboto Light" panose="020F0302020204030204" pitchFamily="34" charset="0"/>
      <p:regular r:id="rId28"/>
      <p:bold r:id="rId29"/>
      <p:italic r:id="rId30"/>
      <p:boldItalic r:id="rId31"/>
    </p:embeddedFont>
    <p:embeddedFont>
      <p:font typeface="Roboto Medium"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35BCF-5078-4295-A657-E90A7E7E640E}" v="666" dt="2024-05-15T23:06:51.887"/>
    <p1510:client id="{31E89DF3-45D9-8E40-8162-A5E03ADD92AC}" v="73" dt="2024-05-15T22:08:04.390"/>
    <p1510:client id="{57BAD63E-F32C-465D-A0F3-57E72042CF41}" v="19" dt="2024-05-16T19:30:33.409"/>
    <p1510:client id="{6BF9470B-97AB-8848-89CD-6996E359A6DE}" v="7874" dt="2024-05-16T23:07:11.784"/>
    <p1510:client id="{75A69543-A4ED-4395-A818-12171FA6F2B0}" v="39" dt="2024-05-15T21:33:55.394"/>
    <p1510:client id="{9B613973-C645-4CF6-A4BD-65CC0E37C60F}" v="598" dt="2024-05-15T23:10:07.498"/>
    <p1510:client id="{AD28D186-692B-4D5C-A9C7-7BA3EA11B38E}" v="5" dt="2024-05-15T23:04:00.764"/>
    <p1510:client id="{EB6BE397-57DC-46DC-892B-94A673DD5380}" v="27" dt="2024-05-15T23:09:55.863"/>
  </p1510:revLst>
</p1510:revInfo>
</file>

<file path=ppt/tableStyles.xml><?xml version="1.0" encoding="utf-8"?>
<a:tblStyleLst xmlns:a="http://schemas.openxmlformats.org/drawingml/2006/main" def="{B72A65FF-93AA-4F4E-9131-618ABEA32E4D}">
  <a:tblStyle styleId="{B72A65FF-93AA-4F4E-9131-618ABEA32E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54"/>
    <p:restoredTop sz="96390"/>
  </p:normalViewPr>
  <p:slideViewPr>
    <p:cSldViewPr snapToGrid="0">
      <p:cViewPr varScale="1">
        <p:scale>
          <a:sx n="53" d="100"/>
          <a:sy n="53" d="100"/>
        </p:scale>
        <p:origin x="208" y="1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7bc62a7a95_0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7bc62a7a95_0_17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bc62a7a95_0_2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bc62a7a95_0_26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g27bc62a7a95_0_26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98952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7bc62a7a95_0_2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7bc62a7a95_0_26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g27bc62a7a95_0_26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7bc62a7a95_0_2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7bc62a7a95_0_26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g27bc62a7a95_0_26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703127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7bc62a7a95_0_2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7bc62a7a95_0_26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27bc62a7a95_0_26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144889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7bc62a7a95_0_2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7bc62a7a95_0_26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27bc62a7a95_0_26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7bc62a7a95_0_2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7bc62a7a95_0_26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27bc62a7a95_0_26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42521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7bc62a7a95_0_2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7bc62a7a95_0_26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27bc62a7a95_0_26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598049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7bc62a7a95_0_2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7bc62a7a95_0_26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27bc62a7a95_0_26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38429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bc62a7a95_0_2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bc62a7a95_0_26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bc62a7a95_0_26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7bc62a7a95_0_2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7bc62a7a95_0_26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g27bc62a7a95_0_26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7bc62a7a95_0_2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7bc62a7a95_0_25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7bc62a7a95_0_25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7bc62a7a95_0_2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7bc62a7a95_0_26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g27bc62a7a95_0_26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7bc62a7a95_0_25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7bc62a7a95_0_25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g27bc62a7a95_0_25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7bc62a7a95_0_2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27bc62a7a95_0_25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85750" lvl="1" indent="-285750">
              <a:lnSpc>
                <a:spcPct val="115000"/>
              </a:lnSpc>
              <a:spcAft>
                <a:spcPts val="800"/>
              </a:spcAft>
              <a:buFont typeface="Arial" panose="020B0604020202020204" pitchFamily="34" charset="0"/>
              <a:buChar char="•"/>
            </a:pPr>
            <a:r>
              <a:rPr lang="en-US">
                <a:solidFill>
                  <a:srgbClr val="082D49"/>
                </a:solidFill>
                <a:latin typeface="Roboto"/>
                <a:ea typeface="Roboto"/>
                <a:cs typeface="Roboto"/>
                <a:sym typeface="Roboto"/>
              </a:rPr>
              <a:t>evaluation and conversion of various data types and formats from objects to datetime.</a:t>
            </a:r>
          </a:p>
          <a:p>
            <a:pPr marL="285750" lvl="1" indent="-285750">
              <a:lnSpc>
                <a:spcPct val="115000"/>
              </a:lnSpc>
              <a:spcAft>
                <a:spcPts val="800"/>
              </a:spcAft>
              <a:buFont typeface="Arial" panose="020B0604020202020204" pitchFamily="34" charset="0"/>
              <a:buChar char="•"/>
            </a:pPr>
            <a:r>
              <a:rPr lang="en-US">
                <a:solidFill>
                  <a:srgbClr val="082D49"/>
                </a:solidFill>
                <a:latin typeface="Roboto"/>
                <a:ea typeface="Roboto"/>
                <a:cs typeface="Roboto"/>
                <a:sym typeface="Roboto"/>
              </a:rPr>
              <a:t>Identification and removal of incomplete data (</a:t>
            </a:r>
            <a:r>
              <a:rPr lang="en-US" err="1">
                <a:solidFill>
                  <a:srgbClr val="082D49"/>
                </a:solidFill>
                <a:latin typeface="Roboto"/>
                <a:ea typeface="Roboto"/>
                <a:cs typeface="Roboto"/>
                <a:sym typeface="Roboto"/>
              </a:rPr>
              <a:t>NaN</a:t>
            </a:r>
            <a:r>
              <a:rPr lang="en-US">
                <a:solidFill>
                  <a:srgbClr val="082D49"/>
                </a:solidFill>
                <a:latin typeface="Roboto"/>
                <a:ea typeface="Roboto"/>
                <a:cs typeface="Roboto"/>
                <a:sym typeface="Roboto"/>
              </a:rPr>
              <a:t>, etc.).</a:t>
            </a:r>
          </a:p>
          <a:p>
            <a:pPr marL="0" lvl="0" indent="0" algn="l" rtl="0">
              <a:spcBef>
                <a:spcPts val="0"/>
              </a:spcBef>
              <a:spcAft>
                <a:spcPts val="0"/>
              </a:spcAft>
              <a:buNone/>
            </a:pPr>
            <a:endParaRPr/>
          </a:p>
        </p:txBody>
      </p:sp>
      <p:sp>
        <p:nvSpPr>
          <p:cNvPr id="935" name="Google Shape;935;g27bc62a7a95_0_25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7bc62a7a95_0_25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7bc62a7a95_0_25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g27bc62a7a95_0_25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bc62a7a95_0_2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bc62a7a95_0_26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g27bc62a7a95_0_26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bc62a7a95_0_2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bc62a7a95_0_26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g27bc62a7a95_0_26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085672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bc62a7a95_0_2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bc62a7a95_0_26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g27bc62a7a95_0_26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09905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bc62a7a95_0_2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bc62a7a95_0_26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g27bc62a7a95_0_26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248092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33.png"/><Relationship Id="rId4"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type="secHead">
  <p:cSld name="SECTION_HEADER">
    <p:bg>
      <p:bgPr>
        <a:solidFill>
          <a:srgbClr val="2E5E73"/>
        </a:solidFill>
        <a:effectLst/>
      </p:bgPr>
    </p:bg>
    <p:spTree>
      <p:nvGrpSpPr>
        <p:cNvPr id="1" name="Shape 87"/>
        <p:cNvGrpSpPr/>
        <p:nvPr/>
      </p:nvGrpSpPr>
      <p:grpSpPr>
        <a:xfrm>
          <a:off x="0" y="0"/>
          <a:ext cx="0" cy="0"/>
          <a:chOff x="0" y="0"/>
          <a:chExt cx="0" cy="0"/>
        </a:xfrm>
      </p:grpSpPr>
      <p:cxnSp>
        <p:nvCxnSpPr>
          <p:cNvPr id="88" name="Google Shape;88;p14"/>
          <p:cNvCxnSpPr/>
          <p:nvPr/>
        </p:nvCxnSpPr>
        <p:spPr>
          <a:xfrm>
            <a:off x="5797000" y="2634733"/>
            <a:ext cx="1291500" cy="0"/>
          </a:xfrm>
          <a:prstGeom prst="straightConnector1">
            <a:avLst/>
          </a:prstGeom>
          <a:noFill/>
          <a:ln w="19050" cap="flat" cmpd="sng">
            <a:solidFill>
              <a:srgbClr val="FFFFFF"/>
            </a:solidFill>
            <a:prstDash val="solid"/>
            <a:round/>
            <a:headEnd type="none" w="med" len="med"/>
            <a:tailEnd type="none" w="med" len="med"/>
          </a:ln>
        </p:spPr>
      </p:cxnSp>
      <p:cxnSp>
        <p:nvCxnSpPr>
          <p:cNvPr id="89" name="Google Shape;89;p14"/>
          <p:cNvCxnSpPr/>
          <p:nvPr/>
        </p:nvCxnSpPr>
        <p:spPr>
          <a:xfrm>
            <a:off x="5810933" y="2634600"/>
            <a:ext cx="7262100" cy="0"/>
          </a:xfrm>
          <a:prstGeom prst="straightConnector1">
            <a:avLst/>
          </a:prstGeom>
          <a:noFill/>
          <a:ln w="19050" cap="flat" cmpd="sng">
            <a:solidFill>
              <a:srgbClr val="FFFFFF"/>
            </a:solidFill>
            <a:prstDash val="solid"/>
            <a:round/>
            <a:headEnd type="none" w="med" len="med"/>
            <a:tailEnd type="oval" w="med" len="med"/>
          </a:ln>
        </p:spPr>
      </p:cxnSp>
      <p:sp>
        <p:nvSpPr>
          <p:cNvPr id="90" name="Google Shape;90;p14"/>
          <p:cNvSpPr txBox="1">
            <a:spLocks noGrp="1"/>
          </p:cNvSpPr>
          <p:nvPr>
            <p:ph type="title"/>
          </p:nvPr>
        </p:nvSpPr>
        <p:spPr>
          <a:xfrm>
            <a:off x="5644896" y="2634600"/>
            <a:ext cx="6545700" cy="16065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lt1"/>
              </a:buClr>
              <a:buSzPts val="5300"/>
              <a:buNone/>
              <a:defRPr sz="5300" b="0">
                <a:solidFill>
                  <a:schemeClr val="lt1"/>
                </a:solidFill>
              </a:defRPr>
            </a:lvl1pPr>
            <a:lvl2pPr lvl="1"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2pPr>
            <a:lvl3pPr lvl="2"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3pPr>
            <a:lvl4pPr lvl="3"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4pPr>
            <a:lvl5pPr lvl="4"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5pPr>
            <a:lvl6pPr lvl="5"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6pPr>
            <a:lvl7pPr lvl="6"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7pPr>
            <a:lvl8pPr lvl="7"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8pPr>
            <a:lvl9pPr lvl="8"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9pPr>
          </a:lstStyle>
          <a:p>
            <a:endParaRPr/>
          </a:p>
        </p:txBody>
      </p:sp>
      <p:sp>
        <p:nvSpPr>
          <p:cNvPr id="91" name="Google Shape;91;p14"/>
          <p:cNvSpPr txBox="1">
            <a:spLocks noGrp="1"/>
          </p:cNvSpPr>
          <p:nvPr>
            <p:ph type="subTitle" idx="1"/>
          </p:nvPr>
        </p:nvSpPr>
        <p:spPr>
          <a:xfrm>
            <a:off x="5646267" y="1967600"/>
            <a:ext cx="6545700" cy="6537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2pPr>
            <a:lvl3pPr lvl="2"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3pPr>
            <a:lvl4pPr lvl="3"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4pPr>
            <a:lvl5pPr lvl="4"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5pPr>
            <a:lvl6pPr lvl="5"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6pPr>
            <a:lvl7pPr lvl="6"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7pPr>
            <a:lvl8pPr lvl="7"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8pPr>
            <a:lvl9pPr lvl="8"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9pPr>
          </a:lstStyle>
          <a:p>
            <a:endParaRPr/>
          </a:p>
        </p:txBody>
      </p:sp>
      <p:sp>
        <p:nvSpPr>
          <p:cNvPr id="92" name="Google Shape;92;p14"/>
          <p:cNvSpPr txBox="1">
            <a:spLocks noGrp="1"/>
          </p:cNvSpPr>
          <p:nvPr>
            <p:ph type="subTitle" idx="2"/>
          </p:nvPr>
        </p:nvSpPr>
        <p:spPr>
          <a:xfrm>
            <a:off x="5695333" y="4062067"/>
            <a:ext cx="6495300" cy="6537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900"/>
              <a:buNone/>
              <a:defRPr>
                <a:solidFill>
                  <a:schemeClr val="lt1"/>
                </a:solidFill>
              </a:defRPr>
            </a:lvl2pPr>
            <a:lvl3pPr lvl="2" rtl="0">
              <a:spcBef>
                <a:spcPts val="0"/>
              </a:spcBef>
              <a:spcAft>
                <a:spcPts val="0"/>
              </a:spcAft>
              <a:buClr>
                <a:schemeClr val="lt1"/>
              </a:buClr>
              <a:buSzPts val="1900"/>
              <a:buNone/>
              <a:defRPr>
                <a:solidFill>
                  <a:schemeClr val="lt1"/>
                </a:solidFill>
              </a:defRPr>
            </a:lvl3pPr>
            <a:lvl4pPr lvl="3" rtl="0">
              <a:spcBef>
                <a:spcPts val="0"/>
              </a:spcBef>
              <a:spcAft>
                <a:spcPts val="0"/>
              </a:spcAft>
              <a:buClr>
                <a:schemeClr val="lt1"/>
              </a:buClr>
              <a:buSzPts val="1900"/>
              <a:buNone/>
              <a:defRPr>
                <a:solidFill>
                  <a:schemeClr val="lt1"/>
                </a:solidFill>
              </a:defRPr>
            </a:lvl4pPr>
            <a:lvl5pPr lvl="4" rtl="0">
              <a:spcBef>
                <a:spcPts val="0"/>
              </a:spcBef>
              <a:spcAft>
                <a:spcPts val="0"/>
              </a:spcAft>
              <a:buClr>
                <a:schemeClr val="lt1"/>
              </a:buClr>
              <a:buSzPts val="1900"/>
              <a:buNone/>
              <a:defRPr>
                <a:solidFill>
                  <a:schemeClr val="lt1"/>
                </a:solidFill>
              </a:defRPr>
            </a:lvl5pPr>
            <a:lvl6pPr lvl="5" rtl="0">
              <a:spcBef>
                <a:spcPts val="0"/>
              </a:spcBef>
              <a:spcAft>
                <a:spcPts val="0"/>
              </a:spcAft>
              <a:buClr>
                <a:schemeClr val="lt1"/>
              </a:buClr>
              <a:buSzPts val="1900"/>
              <a:buNone/>
              <a:defRPr>
                <a:solidFill>
                  <a:schemeClr val="lt1"/>
                </a:solidFill>
              </a:defRPr>
            </a:lvl6pPr>
            <a:lvl7pPr lvl="6" rtl="0">
              <a:spcBef>
                <a:spcPts val="0"/>
              </a:spcBef>
              <a:spcAft>
                <a:spcPts val="0"/>
              </a:spcAft>
              <a:buClr>
                <a:schemeClr val="lt1"/>
              </a:buClr>
              <a:buSzPts val="1900"/>
              <a:buNone/>
              <a:defRPr>
                <a:solidFill>
                  <a:schemeClr val="lt1"/>
                </a:solidFill>
              </a:defRPr>
            </a:lvl7pPr>
            <a:lvl8pPr lvl="7" rtl="0">
              <a:spcBef>
                <a:spcPts val="0"/>
              </a:spcBef>
              <a:spcAft>
                <a:spcPts val="0"/>
              </a:spcAft>
              <a:buClr>
                <a:schemeClr val="lt1"/>
              </a:buClr>
              <a:buSzPts val="1900"/>
              <a:buNone/>
              <a:defRPr>
                <a:solidFill>
                  <a:schemeClr val="lt1"/>
                </a:solidFill>
              </a:defRPr>
            </a:lvl8pPr>
            <a:lvl9pPr lvl="8" rtl="0">
              <a:spcBef>
                <a:spcPts val="0"/>
              </a:spcBef>
              <a:spcAft>
                <a:spcPts val="0"/>
              </a:spcAft>
              <a:buClr>
                <a:schemeClr val="lt1"/>
              </a:buClr>
              <a:buSzPts val="1900"/>
              <a:buNone/>
              <a:defRPr>
                <a:solidFill>
                  <a:schemeClr val="lt1"/>
                </a:solidFill>
              </a:defRPr>
            </a:lvl9pPr>
          </a:lstStyle>
          <a:p>
            <a:endParaRPr/>
          </a:p>
        </p:txBody>
      </p:sp>
      <p:sp>
        <p:nvSpPr>
          <p:cNvPr id="93" name="Google Shape;93;p14"/>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lvl="0" rtl="0">
              <a:buNone/>
              <a:defRPr sz="1700">
                <a:solidFill>
                  <a:srgbClr val="2E5E73"/>
                </a:solidFill>
                <a:latin typeface="Roboto Light"/>
                <a:ea typeface="Roboto Light"/>
                <a:cs typeface="Roboto Light"/>
                <a:sym typeface="Roboto Light"/>
              </a:defRPr>
            </a:lvl1pPr>
            <a:lvl2pPr lvl="1" rtl="0">
              <a:buNone/>
              <a:defRPr sz="1700">
                <a:solidFill>
                  <a:srgbClr val="2E5E73"/>
                </a:solidFill>
                <a:latin typeface="Roboto Light"/>
                <a:ea typeface="Roboto Light"/>
                <a:cs typeface="Roboto Light"/>
                <a:sym typeface="Roboto Light"/>
              </a:defRPr>
            </a:lvl2pPr>
            <a:lvl3pPr lvl="2" rtl="0">
              <a:buNone/>
              <a:defRPr sz="1700">
                <a:solidFill>
                  <a:srgbClr val="2E5E73"/>
                </a:solidFill>
                <a:latin typeface="Roboto Light"/>
                <a:ea typeface="Roboto Light"/>
                <a:cs typeface="Roboto Light"/>
                <a:sym typeface="Roboto Light"/>
              </a:defRPr>
            </a:lvl3pPr>
            <a:lvl4pPr lvl="3" rtl="0">
              <a:buNone/>
              <a:defRPr sz="1700">
                <a:solidFill>
                  <a:srgbClr val="2E5E73"/>
                </a:solidFill>
                <a:latin typeface="Roboto Light"/>
                <a:ea typeface="Roboto Light"/>
                <a:cs typeface="Roboto Light"/>
                <a:sym typeface="Roboto Light"/>
              </a:defRPr>
            </a:lvl4pPr>
            <a:lvl5pPr lvl="4" rtl="0">
              <a:buNone/>
              <a:defRPr sz="1700">
                <a:solidFill>
                  <a:srgbClr val="2E5E73"/>
                </a:solidFill>
                <a:latin typeface="Roboto Light"/>
                <a:ea typeface="Roboto Light"/>
                <a:cs typeface="Roboto Light"/>
                <a:sym typeface="Roboto Light"/>
              </a:defRPr>
            </a:lvl5pPr>
            <a:lvl6pPr lvl="5" rtl="0">
              <a:buNone/>
              <a:defRPr sz="1700">
                <a:solidFill>
                  <a:srgbClr val="2E5E73"/>
                </a:solidFill>
                <a:latin typeface="Roboto Light"/>
                <a:ea typeface="Roboto Light"/>
                <a:cs typeface="Roboto Light"/>
                <a:sym typeface="Roboto Light"/>
              </a:defRPr>
            </a:lvl6pPr>
            <a:lvl7pPr lvl="6" rtl="0">
              <a:buNone/>
              <a:defRPr sz="1700">
                <a:solidFill>
                  <a:srgbClr val="2E5E73"/>
                </a:solidFill>
                <a:latin typeface="Roboto Light"/>
                <a:ea typeface="Roboto Light"/>
                <a:cs typeface="Roboto Light"/>
                <a:sym typeface="Roboto Light"/>
              </a:defRPr>
            </a:lvl7pPr>
            <a:lvl8pPr lvl="7" rtl="0">
              <a:buNone/>
              <a:defRPr sz="1700">
                <a:solidFill>
                  <a:srgbClr val="2E5E73"/>
                </a:solidFill>
                <a:latin typeface="Roboto Light"/>
                <a:ea typeface="Roboto Light"/>
                <a:cs typeface="Roboto Light"/>
                <a:sym typeface="Roboto Light"/>
              </a:defRPr>
            </a:lvl8pPr>
            <a:lvl9pPr lvl="8" rtl="0">
              <a:buNone/>
              <a:defRPr sz="1700">
                <a:solidFill>
                  <a:srgbClr val="2E5E73"/>
                </a:solidFill>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US"/>
              <a:t>‹#›</a:t>
            </a:fld>
            <a:endParaRPr/>
          </a:p>
        </p:txBody>
      </p:sp>
      <p:sp>
        <p:nvSpPr>
          <p:cNvPr id="94" name="Google Shape;94;p14"/>
          <p:cNvSpPr txBox="1"/>
          <p:nvPr/>
        </p:nvSpPr>
        <p:spPr>
          <a:xfrm>
            <a:off x="0" y="6467200"/>
            <a:ext cx="6696000" cy="415500"/>
          </a:xfrm>
          <a:prstGeom prst="rect">
            <a:avLst/>
          </a:prstGeom>
          <a:noFill/>
          <a:ln>
            <a:noFill/>
          </a:ln>
        </p:spPr>
        <p:txBody>
          <a:bodyPr spcFirstLastPara="1" wrap="square" lIns="487675" tIns="121900" rIns="121900" bIns="121900" anchor="t" anchorCtr="0">
            <a:spAutoFit/>
          </a:bodyPr>
          <a:lstStyle/>
          <a:p>
            <a:pPr marL="0" lvl="0" indent="-304800" algn="l" rtl="0">
              <a:lnSpc>
                <a:spcPct val="115000"/>
              </a:lnSpc>
              <a:spcBef>
                <a:spcPts val="0"/>
              </a:spcBef>
              <a:spcAft>
                <a:spcPts val="2100"/>
              </a:spcAft>
              <a:buNone/>
            </a:pPr>
            <a:r>
              <a:rPr lang="en-US" sz="1100">
                <a:solidFill>
                  <a:srgbClr val="FFFFFF"/>
                </a:solidFill>
                <a:latin typeface="Roboto Light"/>
                <a:ea typeface="Roboto Light"/>
                <a:cs typeface="Roboto Light"/>
                <a:sym typeface="Roboto Light"/>
              </a:rPr>
              <a:t>© 2023 edX Boot Camps LLC. Confidential and Proprietary. All Rights Reserved.</a:t>
            </a:r>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Heading slide">
  <p:cSld name="CUSTOM_21_2_1">
    <p:spTree>
      <p:nvGrpSpPr>
        <p:cNvPr id="1" name="Shape 181"/>
        <p:cNvGrpSpPr/>
        <p:nvPr/>
      </p:nvGrpSpPr>
      <p:grpSpPr>
        <a:xfrm>
          <a:off x="0" y="0"/>
          <a:ext cx="0" cy="0"/>
          <a:chOff x="0" y="0"/>
          <a:chExt cx="0" cy="0"/>
        </a:xfrm>
      </p:grpSpPr>
      <p:cxnSp>
        <p:nvCxnSpPr>
          <p:cNvPr id="182" name="Google Shape;182;p23"/>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183" name="Google Shape;183;p23"/>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84" name="Google Shape;184;p23"/>
          <p:cNvSpPr txBox="1">
            <a:spLocks noGrp="1"/>
          </p:cNvSpPr>
          <p:nvPr>
            <p:ph type="title" idx="2"/>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85" name="Google Shape;185;p23"/>
          <p:cNvSpPr/>
          <p:nvPr/>
        </p:nvSpPr>
        <p:spPr>
          <a:xfrm>
            <a:off x="181367" y="3054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bjectives slide - 1-5 ">
  <p:cSld name="CUSTOM_21_1">
    <p:spTree>
      <p:nvGrpSpPr>
        <p:cNvPr id="1" name="Shape 186"/>
        <p:cNvGrpSpPr/>
        <p:nvPr/>
      </p:nvGrpSpPr>
      <p:grpSpPr>
        <a:xfrm>
          <a:off x="0" y="0"/>
          <a:ext cx="0" cy="0"/>
          <a:chOff x="0" y="0"/>
          <a:chExt cx="0" cy="0"/>
        </a:xfrm>
      </p:grpSpPr>
      <p:cxnSp>
        <p:nvCxnSpPr>
          <p:cNvPr id="187" name="Google Shape;187;p24"/>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188" name="Google Shape;188;p24"/>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9" name="Google Shape;189;p24"/>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0" name="Google Shape;190;p24"/>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1" name="Google Shape;191;p24"/>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p24"/>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3" name="Google Shape;193;p24"/>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194" name="Google Shape;194;p24"/>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195" name="Google Shape;195;p24"/>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196" name="Google Shape;196;p24"/>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197" name="Google Shape;197;p24"/>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198" name="Google Shape;198;p24"/>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99" name="Google Shape;199;p24"/>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0" name="Google Shape;200;p24"/>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1" name="Google Shape;201;p24"/>
          <p:cNvSpPr txBox="1">
            <a:spLocks noGrp="1"/>
          </p:cNvSpPr>
          <p:nvPr>
            <p:ph type="subTitle" idx="4"/>
          </p:nvPr>
        </p:nvSpPr>
        <p:spPr>
          <a:xfrm>
            <a:off x="1632833" y="408470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2" name="Google Shape;202;p24"/>
          <p:cNvSpPr txBox="1">
            <a:spLocks noGrp="1"/>
          </p:cNvSpPr>
          <p:nvPr>
            <p:ph type="subTitle" idx="5"/>
          </p:nvPr>
        </p:nvSpPr>
        <p:spPr>
          <a:xfrm>
            <a:off x="1632833" y="4970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03" name="Google Shape;203;p24"/>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04" name="Google Shape;204;p24"/>
          <p:cNvSpPr txBox="1">
            <a:spLocks noGrp="1"/>
          </p:cNvSpPr>
          <p:nvPr>
            <p:ph type="title" idx="6"/>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05" name="Google Shape;205;p24"/>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06" name="Google Shape;206;p24"/>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bjectives slide - 1-4 ">
  <p:cSld name="CUSTOM_21_1_1">
    <p:spTree>
      <p:nvGrpSpPr>
        <p:cNvPr id="1" name="Shape 207"/>
        <p:cNvGrpSpPr/>
        <p:nvPr/>
      </p:nvGrpSpPr>
      <p:grpSpPr>
        <a:xfrm>
          <a:off x="0" y="0"/>
          <a:ext cx="0" cy="0"/>
          <a:chOff x="0" y="0"/>
          <a:chExt cx="0" cy="0"/>
        </a:xfrm>
      </p:grpSpPr>
      <p:cxnSp>
        <p:nvCxnSpPr>
          <p:cNvPr id="208" name="Google Shape;208;p25"/>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209" name="Google Shape;209;p25"/>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 name="Google Shape;210;p25"/>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p25"/>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p25"/>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p25"/>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214" name="Google Shape;214;p25"/>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215" name="Google Shape;215;p25"/>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216" name="Google Shape;216;p25"/>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217" name="Google Shape;217;p25"/>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18" name="Google Shape;218;p25"/>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19" name="Google Shape;219;p25"/>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20" name="Google Shape;220;p25"/>
          <p:cNvSpPr txBox="1">
            <a:spLocks noGrp="1"/>
          </p:cNvSpPr>
          <p:nvPr>
            <p:ph type="subTitle" idx="4"/>
          </p:nvPr>
        </p:nvSpPr>
        <p:spPr>
          <a:xfrm>
            <a:off x="1632833" y="408470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21" name="Google Shape;221;p25"/>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2" name="Google Shape;222;p25"/>
          <p:cNvSpPr txBox="1">
            <a:spLocks noGrp="1"/>
          </p:cNvSpPr>
          <p:nvPr>
            <p:ph type="title" idx="5"/>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3" name="Google Shape;223;p25"/>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4" name="Google Shape;224;p25"/>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bjectives slide - 1-3">
  <p:cSld name="CUSTOM_21_1_1_1">
    <p:spTree>
      <p:nvGrpSpPr>
        <p:cNvPr id="1" name="Shape 225"/>
        <p:cNvGrpSpPr/>
        <p:nvPr/>
      </p:nvGrpSpPr>
      <p:grpSpPr>
        <a:xfrm>
          <a:off x="0" y="0"/>
          <a:ext cx="0" cy="0"/>
          <a:chOff x="0" y="0"/>
          <a:chExt cx="0" cy="0"/>
        </a:xfrm>
      </p:grpSpPr>
      <p:cxnSp>
        <p:nvCxnSpPr>
          <p:cNvPr id="226" name="Google Shape;226;p26"/>
          <p:cNvCxnSpPr/>
          <p:nvPr/>
        </p:nvCxnSpPr>
        <p:spPr>
          <a:xfrm>
            <a:off x="-12500" y="1239867"/>
            <a:ext cx="9795600" cy="0"/>
          </a:xfrm>
          <a:prstGeom prst="straightConnector1">
            <a:avLst/>
          </a:prstGeom>
          <a:noFill/>
          <a:ln w="19050" cap="flat" cmpd="sng">
            <a:solidFill>
              <a:srgbClr val="2E5E73"/>
            </a:solidFill>
            <a:prstDash val="solid"/>
            <a:round/>
            <a:headEnd type="none" w="med" len="med"/>
            <a:tailEnd type="oval" w="med" len="med"/>
          </a:ln>
        </p:spPr>
      </p:cxnSp>
      <p:sp>
        <p:nvSpPr>
          <p:cNvPr id="227" name="Google Shape;227;p26"/>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 name="Google Shape;228;p26"/>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9" name="Google Shape;229;p26"/>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p26"/>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231" name="Google Shape;231;p26"/>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232" name="Google Shape;232;p26"/>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233" name="Google Shape;233;p26"/>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4" name="Google Shape;234;p26"/>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5" name="Google Shape;235;p26"/>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36" name="Google Shape;236;p26"/>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37" name="Google Shape;237;p26"/>
          <p:cNvSpPr txBox="1">
            <a:spLocks noGrp="1"/>
          </p:cNvSpPr>
          <p:nvPr>
            <p:ph type="title" idx="4"/>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38" name="Google Shape;238;p26"/>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9" name="Google Shape;239;p26"/>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240"/>
        <p:cNvGrpSpPr/>
        <p:nvPr/>
      </p:nvGrpSpPr>
      <p:grpSpPr>
        <a:xfrm>
          <a:off x="0" y="0"/>
          <a:ext cx="0" cy="0"/>
          <a:chOff x="0" y="0"/>
          <a:chExt cx="0" cy="0"/>
        </a:xfrm>
      </p:grpSpPr>
      <p:sp>
        <p:nvSpPr>
          <p:cNvPr id="241" name="Google Shape;241;p27"/>
          <p:cNvSpPr txBox="1">
            <a:spLocks noGrp="1"/>
          </p:cNvSpPr>
          <p:nvPr>
            <p:ph type="body" idx="1"/>
          </p:nvPr>
        </p:nvSpPr>
        <p:spPr>
          <a:xfrm>
            <a:off x="787133" y="1495633"/>
            <a:ext cx="105783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242" name="Google Shape;242;p27"/>
          <p:cNvSpPr txBox="1"/>
          <p:nvPr/>
        </p:nvSpPr>
        <p:spPr>
          <a:xfrm>
            <a:off x="1562800" y="6555533"/>
            <a:ext cx="10629300" cy="302400"/>
          </a:xfrm>
          <a:prstGeom prst="rect">
            <a:avLst/>
          </a:prstGeom>
          <a:noFill/>
          <a:ln>
            <a:noFill/>
          </a:ln>
        </p:spPr>
        <p:txBody>
          <a:bodyPr spcFirstLastPara="1" wrap="square" lIns="365725" tIns="60925" rIns="0" bIns="0" anchor="t" anchorCtr="0">
            <a:noAutofit/>
          </a:bodyPr>
          <a:lstStyle/>
          <a:p>
            <a:pPr marL="0" lvl="0" indent="0" algn="r" rtl="0">
              <a:spcBef>
                <a:spcPts val="0"/>
              </a:spcBef>
              <a:spcAft>
                <a:spcPts val="0"/>
              </a:spcAft>
              <a:buNone/>
            </a:pPr>
            <a:endParaRPr sz="1200">
              <a:solidFill>
                <a:srgbClr val="2E5E73"/>
              </a:solidFill>
              <a:latin typeface="Roboto"/>
              <a:ea typeface="Roboto"/>
              <a:cs typeface="Roboto"/>
              <a:sym typeface="Roboto"/>
            </a:endParaRPr>
          </a:p>
        </p:txBody>
      </p:sp>
      <p:sp>
        <p:nvSpPr>
          <p:cNvPr id="243" name="Google Shape;243;p27"/>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44" name="Google Shape;244;p27"/>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245"/>
        <p:cNvGrpSpPr/>
        <p:nvPr/>
      </p:nvGrpSpPr>
      <p:grpSpPr>
        <a:xfrm>
          <a:off x="0" y="0"/>
          <a:ext cx="0" cy="0"/>
          <a:chOff x="0" y="0"/>
          <a:chExt cx="0" cy="0"/>
        </a:xfrm>
      </p:grpSpPr>
      <p:sp>
        <p:nvSpPr>
          <p:cNvPr id="246" name="Google Shape;246;p28"/>
          <p:cNvSpPr/>
          <p:nvPr/>
        </p:nvSpPr>
        <p:spPr>
          <a:xfrm>
            <a:off x="7892833" y="0"/>
            <a:ext cx="4293900" cy="68580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7" name="Google Shape;247;p28"/>
          <p:cNvSpPr txBox="1">
            <a:spLocks noGrp="1"/>
          </p:cNvSpPr>
          <p:nvPr>
            <p:ph type="body" idx="1"/>
          </p:nvPr>
        </p:nvSpPr>
        <p:spPr>
          <a:xfrm>
            <a:off x="787133" y="1495633"/>
            <a:ext cx="67200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248" name="Google Shape;248;p28"/>
          <p:cNvSpPr txBox="1">
            <a:spLocks noGrp="1"/>
          </p:cNvSpPr>
          <p:nvPr>
            <p:ph type="title"/>
          </p:nvPr>
        </p:nvSpPr>
        <p:spPr>
          <a:xfrm>
            <a:off x="8045367" y="725933"/>
            <a:ext cx="3621900" cy="8685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b="1">
                <a:latin typeface="Roboto"/>
                <a:ea typeface="Roboto"/>
                <a:cs typeface="Roboto"/>
                <a:sym typeface="Roboto"/>
              </a:defRPr>
            </a:lvl2pPr>
            <a:lvl3pPr lvl="2" rtl="0">
              <a:spcBef>
                <a:spcPts val="0"/>
              </a:spcBef>
              <a:spcAft>
                <a:spcPts val="0"/>
              </a:spcAft>
              <a:buSzPts val="1900"/>
              <a:buNone/>
              <a:defRPr sz="1900" b="1">
                <a:latin typeface="Roboto"/>
                <a:ea typeface="Roboto"/>
                <a:cs typeface="Roboto"/>
                <a:sym typeface="Roboto"/>
              </a:defRPr>
            </a:lvl3pPr>
            <a:lvl4pPr lvl="3" rtl="0">
              <a:spcBef>
                <a:spcPts val="0"/>
              </a:spcBef>
              <a:spcAft>
                <a:spcPts val="0"/>
              </a:spcAft>
              <a:buSzPts val="1900"/>
              <a:buNone/>
              <a:defRPr sz="1900" b="1">
                <a:latin typeface="Roboto"/>
                <a:ea typeface="Roboto"/>
                <a:cs typeface="Roboto"/>
                <a:sym typeface="Roboto"/>
              </a:defRPr>
            </a:lvl4pPr>
            <a:lvl5pPr lvl="4" rtl="0">
              <a:spcBef>
                <a:spcPts val="0"/>
              </a:spcBef>
              <a:spcAft>
                <a:spcPts val="0"/>
              </a:spcAft>
              <a:buSzPts val="1900"/>
              <a:buNone/>
              <a:defRPr sz="1900" b="1">
                <a:latin typeface="Roboto"/>
                <a:ea typeface="Roboto"/>
                <a:cs typeface="Roboto"/>
                <a:sym typeface="Roboto"/>
              </a:defRPr>
            </a:lvl5pPr>
            <a:lvl6pPr lvl="5" rtl="0">
              <a:spcBef>
                <a:spcPts val="0"/>
              </a:spcBef>
              <a:spcAft>
                <a:spcPts val="0"/>
              </a:spcAft>
              <a:buSzPts val="1900"/>
              <a:buNone/>
              <a:defRPr sz="1900" b="1">
                <a:latin typeface="Roboto"/>
                <a:ea typeface="Roboto"/>
                <a:cs typeface="Roboto"/>
                <a:sym typeface="Roboto"/>
              </a:defRPr>
            </a:lvl6pPr>
            <a:lvl7pPr lvl="6" rtl="0">
              <a:spcBef>
                <a:spcPts val="0"/>
              </a:spcBef>
              <a:spcAft>
                <a:spcPts val="0"/>
              </a:spcAft>
              <a:buSzPts val="1900"/>
              <a:buNone/>
              <a:defRPr sz="1900" b="1">
                <a:latin typeface="Roboto"/>
                <a:ea typeface="Roboto"/>
                <a:cs typeface="Roboto"/>
                <a:sym typeface="Roboto"/>
              </a:defRPr>
            </a:lvl7pPr>
            <a:lvl8pPr lvl="7" rtl="0">
              <a:spcBef>
                <a:spcPts val="0"/>
              </a:spcBef>
              <a:spcAft>
                <a:spcPts val="0"/>
              </a:spcAft>
              <a:buSzPts val="1900"/>
              <a:buNone/>
              <a:defRPr sz="1900" b="1">
                <a:latin typeface="Roboto"/>
                <a:ea typeface="Roboto"/>
                <a:cs typeface="Roboto"/>
                <a:sym typeface="Roboto"/>
              </a:defRPr>
            </a:lvl8pPr>
            <a:lvl9pPr lvl="8" rtl="0">
              <a:spcBef>
                <a:spcPts val="0"/>
              </a:spcBef>
              <a:spcAft>
                <a:spcPts val="0"/>
              </a:spcAft>
              <a:buSzPts val="1900"/>
              <a:buNone/>
              <a:defRPr sz="1900" b="1">
                <a:latin typeface="Roboto"/>
                <a:ea typeface="Roboto"/>
                <a:cs typeface="Roboto"/>
                <a:sym typeface="Roboto"/>
              </a:defRPr>
            </a:lvl9pPr>
          </a:lstStyle>
          <a:p>
            <a:endParaRPr/>
          </a:p>
        </p:txBody>
      </p:sp>
      <p:sp>
        <p:nvSpPr>
          <p:cNvPr id="249" name="Google Shape;249;p28"/>
          <p:cNvSpPr txBox="1">
            <a:spLocks noGrp="1"/>
          </p:cNvSpPr>
          <p:nvPr>
            <p:ph type="subTitle" idx="2"/>
          </p:nvPr>
        </p:nvSpPr>
        <p:spPr>
          <a:xfrm>
            <a:off x="8432933" y="1495867"/>
            <a:ext cx="3234000" cy="4514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250" name="Google Shape;250;p28"/>
          <p:cNvSpPr txBox="1">
            <a:spLocks noGrp="1"/>
          </p:cNvSpPr>
          <p:nvPr>
            <p:ph type="title" idx="3"/>
          </p:nvPr>
        </p:nvSpPr>
        <p:spPr>
          <a:xfrm>
            <a:off x="-2786" y="169867"/>
            <a:ext cx="78795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51" name="Google Shape;251;p28"/>
          <p:cNvSpPr txBox="1">
            <a:spLocks noGrp="1"/>
          </p:cNvSpPr>
          <p:nvPr>
            <p:ph type="title" idx="4"/>
          </p:nvPr>
        </p:nvSpPr>
        <p:spPr>
          <a:xfrm>
            <a:off x="-8000" y="687033"/>
            <a:ext cx="77604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Idea slide">
  <p:cSld name="CUSTOM_4">
    <p:spTree>
      <p:nvGrpSpPr>
        <p:cNvPr id="1" name="Shape 252"/>
        <p:cNvGrpSpPr/>
        <p:nvPr/>
      </p:nvGrpSpPr>
      <p:grpSpPr>
        <a:xfrm>
          <a:off x="0" y="0"/>
          <a:ext cx="0" cy="0"/>
          <a:chOff x="0" y="0"/>
          <a:chExt cx="0" cy="0"/>
        </a:xfrm>
      </p:grpSpPr>
      <p:sp>
        <p:nvSpPr>
          <p:cNvPr id="253" name="Google Shape;253;p29"/>
          <p:cNvSpPr/>
          <p:nvPr/>
        </p:nvSpPr>
        <p:spPr>
          <a:xfrm>
            <a:off x="612132" y="1781400"/>
            <a:ext cx="3295200" cy="3295200"/>
          </a:xfrm>
          <a:prstGeom prst="ellipse">
            <a:avLst/>
          </a:prstGeom>
          <a:solidFill>
            <a:srgbClr val="FCB912"/>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54" name="Google Shape;254;p29"/>
          <p:cNvPicPr preferRelativeResize="0"/>
          <p:nvPr/>
        </p:nvPicPr>
        <p:blipFill>
          <a:blip r:embed="rId2">
            <a:alphaModFix/>
          </a:blip>
          <a:stretch>
            <a:fillRect/>
          </a:stretch>
        </p:blipFill>
        <p:spPr>
          <a:xfrm>
            <a:off x="1029717" y="2191350"/>
            <a:ext cx="2475301" cy="2475301"/>
          </a:xfrm>
          <a:prstGeom prst="rect">
            <a:avLst/>
          </a:prstGeom>
          <a:noFill/>
          <a:ln>
            <a:noFill/>
          </a:ln>
        </p:spPr>
      </p:pic>
      <p:pic>
        <p:nvPicPr>
          <p:cNvPr id="255" name="Google Shape;255;p29"/>
          <p:cNvPicPr preferRelativeResize="0"/>
          <p:nvPr/>
        </p:nvPicPr>
        <p:blipFill rotWithShape="1">
          <a:blip r:embed="rId3">
            <a:alphaModFix amt="11000"/>
          </a:blip>
          <a:srcRect l="-6410" t="-3050" r="6410" b="7136"/>
          <a:stretch/>
        </p:blipFill>
        <p:spPr>
          <a:xfrm>
            <a:off x="6876987" y="3562800"/>
            <a:ext cx="5315012" cy="3295200"/>
          </a:xfrm>
          <a:prstGeom prst="rect">
            <a:avLst/>
          </a:prstGeom>
          <a:noFill/>
          <a:ln>
            <a:noFill/>
          </a:ln>
        </p:spPr>
      </p:pic>
      <p:sp>
        <p:nvSpPr>
          <p:cNvPr id="256" name="Google Shape;256;p29"/>
          <p:cNvSpPr txBox="1">
            <a:spLocks noGrp="1"/>
          </p:cNvSpPr>
          <p:nvPr>
            <p:ph type="title"/>
          </p:nvPr>
        </p:nvSpPr>
        <p:spPr>
          <a:xfrm>
            <a:off x="4194048" y="2567000"/>
            <a:ext cx="7406700" cy="1739700"/>
          </a:xfrm>
          <a:prstGeom prst="rect">
            <a:avLst/>
          </a:prstGeom>
        </p:spPr>
        <p:txBody>
          <a:bodyPr spcFirstLastPara="1" wrap="square" lIns="121900" tIns="121900" rIns="121900" bIns="121900" anchor="t" anchorCtr="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estion slide">
  <p:cSld name="CUSTOM_4_1">
    <p:spTree>
      <p:nvGrpSpPr>
        <p:cNvPr id="1" name="Shape 257"/>
        <p:cNvGrpSpPr/>
        <p:nvPr/>
      </p:nvGrpSpPr>
      <p:grpSpPr>
        <a:xfrm>
          <a:off x="0" y="0"/>
          <a:ext cx="0" cy="0"/>
          <a:chOff x="0" y="0"/>
          <a:chExt cx="0" cy="0"/>
        </a:xfrm>
      </p:grpSpPr>
      <p:sp>
        <p:nvSpPr>
          <p:cNvPr id="258" name="Google Shape;258;p30"/>
          <p:cNvSpPr/>
          <p:nvPr/>
        </p:nvSpPr>
        <p:spPr>
          <a:xfrm>
            <a:off x="612132" y="1781400"/>
            <a:ext cx="3295200" cy="3295200"/>
          </a:xfrm>
          <a:prstGeom prst="ellipse">
            <a:avLst/>
          </a:prstGeom>
          <a:solidFill>
            <a:srgbClr val="FCB912"/>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9" name="Google Shape;259;p30"/>
          <p:cNvSpPr txBox="1">
            <a:spLocks noGrp="1"/>
          </p:cNvSpPr>
          <p:nvPr>
            <p:ph type="title"/>
          </p:nvPr>
        </p:nvSpPr>
        <p:spPr>
          <a:xfrm>
            <a:off x="4188333" y="2567000"/>
            <a:ext cx="7406700" cy="1739700"/>
          </a:xfrm>
          <a:prstGeom prst="rect">
            <a:avLst/>
          </a:prstGeom>
        </p:spPr>
        <p:txBody>
          <a:bodyPr spcFirstLastPara="1" wrap="square" lIns="121900" tIns="121900" rIns="121900" bIns="121900" anchor="t" anchorCtr="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a:endParaRPr/>
          </a:p>
        </p:txBody>
      </p:sp>
      <p:pic>
        <p:nvPicPr>
          <p:cNvPr id="260" name="Google Shape;260;p30"/>
          <p:cNvPicPr preferRelativeResize="0"/>
          <p:nvPr/>
        </p:nvPicPr>
        <p:blipFill>
          <a:blip r:embed="rId2">
            <a:alphaModFix/>
          </a:blip>
          <a:stretch>
            <a:fillRect/>
          </a:stretch>
        </p:blipFill>
        <p:spPr>
          <a:xfrm>
            <a:off x="1656450" y="2594867"/>
            <a:ext cx="1206500" cy="1790700"/>
          </a:xfrm>
          <a:prstGeom prst="rect">
            <a:avLst/>
          </a:prstGeom>
          <a:noFill/>
          <a:ln>
            <a:noFill/>
          </a:ln>
        </p:spPr>
      </p:pic>
      <p:pic>
        <p:nvPicPr>
          <p:cNvPr id="261" name="Google Shape;261;p30"/>
          <p:cNvPicPr preferRelativeResize="0"/>
          <p:nvPr/>
        </p:nvPicPr>
        <p:blipFill rotWithShape="1">
          <a:blip r:embed="rId3">
            <a:alphaModFix amt="11000"/>
          </a:blip>
          <a:srcRect l="-6410" t="-3050" r="6410" b="7136"/>
          <a:stretch/>
        </p:blipFill>
        <p:spPr>
          <a:xfrm>
            <a:off x="6876987" y="3562800"/>
            <a:ext cx="5315012" cy="3295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slide">
  <p:cSld name="CUSTOM_4_1_1">
    <p:spTree>
      <p:nvGrpSpPr>
        <p:cNvPr id="1" name="Shape 262"/>
        <p:cNvGrpSpPr/>
        <p:nvPr/>
      </p:nvGrpSpPr>
      <p:grpSpPr>
        <a:xfrm>
          <a:off x="0" y="0"/>
          <a:ext cx="0" cy="0"/>
          <a:chOff x="0" y="0"/>
          <a:chExt cx="0" cy="0"/>
        </a:xfrm>
      </p:grpSpPr>
      <p:sp>
        <p:nvSpPr>
          <p:cNvPr id="263" name="Google Shape;263;p31"/>
          <p:cNvSpPr/>
          <p:nvPr/>
        </p:nvSpPr>
        <p:spPr>
          <a:xfrm>
            <a:off x="612132" y="1781400"/>
            <a:ext cx="3295200" cy="3295200"/>
          </a:xfrm>
          <a:prstGeom prst="ellipse">
            <a:avLst/>
          </a:prstGeom>
          <a:solidFill>
            <a:srgbClr val="FCB912"/>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4" name="Google Shape;264;p31"/>
          <p:cNvSpPr txBox="1">
            <a:spLocks noGrp="1"/>
          </p:cNvSpPr>
          <p:nvPr>
            <p:ph type="title"/>
          </p:nvPr>
        </p:nvSpPr>
        <p:spPr>
          <a:xfrm>
            <a:off x="4188333" y="2567000"/>
            <a:ext cx="7406700" cy="1739700"/>
          </a:xfrm>
          <a:prstGeom prst="rect">
            <a:avLst/>
          </a:prstGeom>
        </p:spPr>
        <p:txBody>
          <a:bodyPr spcFirstLastPara="1" wrap="square" lIns="121900" tIns="121900" rIns="121900" bIns="121900" anchor="t" anchorCtr="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a:endParaRPr/>
          </a:p>
        </p:txBody>
      </p:sp>
      <p:sp>
        <p:nvSpPr>
          <p:cNvPr id="265" name="Google Shape;265;p31"/>
          <p:cNvSpPr/>
          <p:nvPr/>
        </p:nvSpPr>
        <p:spPr>
          <a:xfrm>
            <a:off x="1277434" y="2783300"/>
            <a:ext cx="939912" cy="1306984"/>
          </a:xfrm>
          <a:custGeom>
            <a:avLst/>
            <a:gdLst/>
            <a:ahLst/>
            <a:cxnLst/>
            <a:rect l="l" t="t" r="r" b="b"/>
            <a:pathLst>
              <a:path w="57303" h="79682" fill="none" extrusionOk="0">
                <a:moveTo>
                  <a:pt x="12677" y="79681"/>
                </a:moveTo>
                <a:lnTo>
                  <a:pt x="12677" y="79681"/>
                </a:lnTo>
                <a:lnTo>
                  <a:pt x="15652" y="75283"/>
                </a:lnTo>
                <a:lnTo>
                  <a:pt x="17980" y="71403"/>
                </a:lnTo>
                <a:lnTo>
                  <a:pt x="19920" y="67910"/>
                </a:lnTo>
                <a:lnTo>
                  <a:pt x="21343" y="64806"/>
                </a:lnTo>
                <a:lnTo>
                  <a:pt x="22378" y="62090"/>
                </a:lnTo>
                <a:lnTo>
                  <a:pt x="23025" y="59891"/>
                </a:lnTo>
                <a:lnTo>
                  <a:pt x="23413" y="58080"/>
                </a:lnTo>
                <a:lnTo>
                  <a:pt x="23542" y="56786"/>
                </a:lnTo>
                <a:lnTo>
                  <a:pt x="23542" y="56786"/>
                </a:lnTo>
                <a:lnTo>
                  <a:pt x="21084" y="56139"/>
                </a:lnTo>
                <a:lnTo>
                  <a:pt x="18627" y="55363"/>
                </a:lnTo>
                <a:lnTo>
                  <a:pt x="16428" y="54458"/>
                </a:lnTo>
                <a:lnTo>
                  <a:pt x="14229" y="53294"/>
                </a:lnTo>
                <a:lnTo>
                  <a:pt x="12159" y="52000"/>
                </a:lnTo>
                <a:lnTo>
                  <a:pt x="10219" y="50448"/>
                </a:lnTo>
                <a:lnTo>
                  <a:pt x="8408" y="48896"/>
                </a:lnTo>
                <a:lnTo>
                  <a:pt x="6726" y="47085"/>
                </a:lnTo>
                <a:lnTo>
                  <a:pt x="5304" y="45144"/>
                </a:lnTo>
                <a:lnTo>
                  <a:pt x="4010" y="43075"/>
                </a:lnTo>
                <a:lnTo>
                  <a:pt x="2846" y="40876"/>
                </a:lnTo>
                <a:lnTo>
                  <a:pt x="1811" y="38547"/>
                </a:lnTo>
                <a:lnTo>
                  <a:pt x="1035" y="36219"/>
                </a:lnTo>
                <a:lnTo>
                  <a:pt x="518" y="33761"/>
                </a:lnTo>
                <a:lnTo>
                  <a:pt x="129" y="31174"/>
                </a:lnTo>
                <a:lnTo>
                  <a:pt x="0" y="28587"/>
                </a:lnTo>
                <a:lnTo>
                  <a:pt x="0" y="28587"/>
                </a:lnTo>
                <a:lnTo>
                  <a:pt x="259" y="25742"/>
                </a:lnTo>
                <a:lnTo>
                  <a:pt x="647" y="22896"/>
                </a:lnTo>
                <a:lnTo>
                  <a:pt x="1294" y="20050"/>
                </a:lnTo>
                <a:lnTo>
                  <a:pt x="2328" y="17463"/>
                </a:lnTo>
                <a:lnTo>
                  <a:pt x="3493" y="15005"/>
                </a:lnTo>
                <a:lnTo>
                  <a:pt x="4915" y="12677"/>
                </a:lnTo>
                <a:lnTo>
                  <a:pt x="6597" y="10478"/>
                </a:lnTo>
                <a:lnTo>
                  <a:pt x="8408" y="8409"/>
                </a:lnTo>
                <a:lnTo>
                  <a:pt x="10478" y="6598"/>
                </a:lnTo>
                <a:lnTo>
                  <a:pt x="12677" y="4916"/>
                </a:lnTo>
                <a:lnTo>
                  <a:pt x="15005" y="3493"/>
                </a:lnTo>
                <a:lnTo>
                  <a:pt x="17592" y="2200"/>
                </a:lnTo>
                <a:lnTo>
                  <a:pt x="20179" y="1294"/>
                </a:lnTo>
                <a:lnTo>
                  <a:pt x="22895" y="647"/>
                </a:lnTo>
                <a:lnTo>
                  <a:pt x="25741" y="130"/>
                </a:lnTo>
                <a:lnTo>
                  <a:pt x="28716" y="1"/>
                </a:lnTo>
                <a:lnTo>
                  <a:pt x="28716" y="1"/>
                </a:lnTo>
                <a:lnTo>
                  <a:pt x="31562" y="130"/>
                </a:lnTo>
                <a:lnTo>
                  <a:pt x="34408" y="647"/>
                </a:lnTo>
                <a:lnTo>
                  <a:pt x="37124" y="1294"/>
                </a:lnTo>
                <a:lnTo>
                  <a:pt x="39840" y="2200"/>
                </a:lnTo>
                <a:lnTo>
                  <a:pt x="42298" y="3493"/>
                </a:lnTo>
                <a:lnTo>
                  <a:pt x="44626" y="4916"/>
                </a:lnTo>
                <a:lnTo>
                  <a:pt x="46825" y="6598"/>
                </a:lnTo>
                <a:lnTo>
                  <a:pt x="48895" y="8409"/>
                </a:lnTo>
                <a:lnTo>
                  <a:pt x="50706" y="10478"/>
                </a:lnTo>
                <a:lnTo>
                  <a:pt x="52388" y="12677"/>
                </a:lnTo>
                <a:lnTo>
                  <a:pt x="53810" y="15005"/>
                </a:lnTo>
                <a:lnTo>
                  <a:pt x="54975" y="17463"/>
                </a:lnTo>
                <a:lnTo>
                  <a:pt x="56009" y="20050"/>
                </a:lnTo>
                <a:lnTo>
                  <a:pt x="56656" y="22896"/>
                </a:lnTo>
                <a:lnTo>
                  <a:pt x="57174" y="25742"/>
                </a:lnTo>
                <a:lnTo>
                  <a:pt x="57303" y="28587"/>
                </a:lnTo>
                <a:lnTo>
                  <a:pt x="57303" y="28587"/>
                </a:lnTo>
                <a:lnTo>
                  <a:pt x="57174" y="31562"/>
                </a:lnTo>
                <a:lnTo>
                  <a:pt x="56915" y="34279"/>
                </a:lnTo>
                <a:lnTo>
                  <a:pt x="56398" y="37125"/>
                </a:lnTo>
                <a:lnTo>
                  <a:pt x="55751" y="39712"/>
                </a:lnTo>
                <a:lnTo>
                  <a:pt x="54845" y="42299"/>
                </a:lnTo>
                <a:lnTo>
                  <a:pt x="53940" y="44886"/>
                </a:lnTo>
                <a:lnTo>
                  <a:pt x="52776" y="47214"/>
                </a:lnTo>
                <a:lnTo>
                  <a:pt x="51611" y="49542"/>
                </a:lnTo>
                <a:lnTo>
                  <a:pt x="50189" y="51871"/>
                </a:lnTo>
                <a:lnTo>
                  <a:pt x="48766" y="54070"/>
                </a:lnTo>
                <a:lnTo>
                  <a:pt x="47214" y="56139"/>
                </a:lnTo>
                <a:lnTo>
                  <a:pt x="45532" y="58209"/>
                </a:lnTo>
                <a:lnTo>
                  <a:pt x="43850" y="60020"/>
                </a:lnTo>
                <a:lnTo>
                  <a:pt x="42039" y="61960"/>
                </a:lnTo>
                <a:lnTo>
                  <a:pt x="40229" y="63642"/>
                </a:lnTo>
                <a:lnTo>
                  <a:pt x="38288" y="65323"/>
                </a:lnTo>
                <a:lnTo>
                  <a:pt x="36477" y="66876"/>
                </a:lnTo>
                <a:lnTo>
                  <a:pt x="34537" y="68428"/>
                </a:lnTo>
                <a:lnTo>
                  <a:pt x="30786" y="71144"/>
                </a:lnTo>
                <a:lnTo>
                  <a:pt x="27035" y="73472"/>
                </a:lnTo>
                <a:lnTo>
                  <a:pt x="23413" y="75413"/>
                </a:lnTo>
                <a:lnTo>
                  <a:pt x="20050" y="77094"/>
                </a:lnTo>
                <a:lnTo>
                  <a:pt x="17204" y="78388"/>
                </a:lnTo>
                <a:lnTo>
                  <a:pt x="14617" y="79164"/>
                </a:lnTo>
                <a:lnTo>
                  <a:pt x="12677" y="79681"/>
                </a:lnTo>
                <a:lnTo>
                  <a:pt x="12677" y="79681"/>
                </a:lnTo>
                <a:close/>
              </a:path>
            </a:pathLst>
          </a:custGeom>
          <a:noFill/>
          <a:ln w="51750" cap="rnd" cmpd="sng">
            <a:solidFill>
              <a:srgbClr val="28363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p31"/>
          <p:cNvSpPr/>
          <p:nvPr/>
        </p:nvSpPr>
        <p:spPr>
          <a:xfrm>
            <a:off x="2304243" y="2783300"/>
            <a:ext cx="937797" cy="1306984"/>
          </a:xfrm>
          <a:custGeom>
            <a:avLst/>
            <a:gdLst/>
            <a:ahLst/>
            <a:cxnLst/>
            <a:rect l="l" t="t" r="r" b="b"/>
            <a:pathLst>
              <a:path w="57174" h="79682" fill="none" extrusionOk="0">
                <a:moveTo>
                  <a:pt x="12548" y="79681"/>
                </a:moveTo>
                <a:lnTo>
                  <a:pt x="12548" y="79681"/>
                </a:lnTo>
                <a:lnTo>
                  <a:pt x="15523" y="75283"/>
                </a:lnTo>
                <a:lnTo>
                  <a:pt x="17980" y="71403"/>
                </a:lnTo>
                <a:lnTo>
                  <a:pt x="19791" y="67910"/>
                </a:lnTo>
                <a:lnTo>
                  <a:pt x="21214" y="64806"/>
                </a:lnTo>
                <a:lnTo>
                  <a:pt x="22249" y="62090"/>
                </a:lnTo>
                <a:lnTo>
                  <a:pt x="22896" y="59891"/>
                </a:lnTo>
                <a:lnTo>
                  <a:pt x="23284" y="58080"/>
                </a:lnTo>
                <a:lnTo>
                  <a:pt x="23413" y="56786"/>
                </a:lnTo>
                <a:lnTo>
                  <a:pt x="23413" y="56786"/>
                </a:lnTo>
                <a:lnTo>
                  <a:pt x="20955" y="56139"/>
                </a:lnTo>
                <a:lnTo>
                  <a:pt x="18498" y="55363"/>
                </a:lnTo>
                <a:lnTo>
                  <a:pt x="16299" y="54458"/>
                </a:lnTo>
                <a:lnTo>
                  <a:pt x="14100" y="53294"/>
                </a:lnTo>
                <a:lnTo>
                  <a:pt x="12030" y="52000"/>
                </a:lnTo>
                <a:lnTo>
                  <a:pt x="10090" y="50448"/>
                </a:lnTo>
                <a:lnTo>
                  <a:pt x="8279" y="48896"/>
                </a:lnTo>
                <a:lnTo>
                  <a:pt x="6727" y="47085"/>
                </a:lnTo>
                <a:lnTo>
                  <a:pt x="5174" y="45144"/>
                </a:lnTo>
                <a:lnTo>
                  <a:pt x="3881" y="43075"/>
                </a:lnTo>
                <a:lnTo>
                  <a:pt x="2717" y="40876"/>
                </a:lnTo>
                <a:lnTo>
                  <a:pt x="1811" y="38547"/>
                </a:lnTo>
                <a:lnTo>
                  <a:pt x="1035" y="36219"/>
                </a:lnTo>
                <a:lnTo>
                  <a:pt x="388" y="33761"/>
                </a:lnTo>
                <a:lnTo>
                  <a:pt x="130" y="31174"/>
                </a:lnTo>
                <a:lnTo>
                  <a:pt x="0" y="28587"/>
                </a:lnTo>
                <a:lnTo>
                  <a:pt x="0" y="28587"/>
                </a:lnTo>
                <a:lnTo>
                  <a:pt x="130" y="25742"/>
                </a:lnTo>
                <a:lnTo>
                  <a:pt x="518" y="22896"/>
                </a:lnTo>
                <a:lnTo>
                  <a:pt x="1294" y="20050"/>
                </a:lnTo>
                <a:lnTo>
                  <a:pt x="2199" y="17463"/>
                </a:lnTo>
                <a:lnTo>
                  <a:pt x="3364" y="15005"/>
                </a:lnTo>
                <a:lnTo>
                  <a:pt x="4786" y="12677"/>
                </a:lnTo>
                <a:lnTo>
                  <a:pt x="6468" y="10478"/>
                </a:lnTo>
                <a:lnTo>
                  <a:pt x="8279" y="8409"/>
                </a:lnTo>
                <a:lnTo>
                  <a:pt x="10349" y="6598"/>
                </a:lnTo>
                <a:lnTo>
                  <a:pt x="12548" y="4916"/>
                </a:lnTo>
                <a:lnTo>
                  <a:pt x="14876" y="3493"/>
                </a:lnTo>
                <a:lnTo>
                  <a:pt x="17463" y="2200"/>
                </a:lnTo>
                <a:lnTo>
                  <a:pt x="20050" y="1294"/>
                </a:lnTo>
                <a:lnTo>
                  <a:pt x="22766" y="647"/>
                </a:lnTo>
                <a:lnTo>
                  <a:pt x="25612" y="130"/>
                </a:lnTo>
                <a:lnTo>
                  <a:pt x="28587" y="1"/>
                </a:lnTo>
                <a:lnTo>
                  <a:pt x="28587" y="1"/>
                </a:lnTo>
                <a:lnTo>
                  <a:pt x="31433" y="130"/>
                </a:lnTo>
                <a:lnTo>
                  <a:pt x="34279" y="647"/>
                </a:lnTo>
                <a:lnTo>
                  <a:pt x="37124" y="1294"/>
                </a:lnTo>
                <a:lnTo>
                  <a:pt x="39711" y="2200"/>
                </a:lnTo>
                <a:lnTo>
                  <a:pt x="42169" y="3493"/>
                </a:lnTo>
                <a:lnTo>
                  <a:pt x="44627" y="4916"/>
                </a:lnTo>
                <a:lnTo>
                  <a:pt x="46826" y="6598"/>
                </a:lnTo>
                <a:lnTo>
                  <a:pt x="48766" y="8409"/>
                </a:lnTo>
                <a:lnTo>
                  <a:pt x="50706" y="10478"/>
                </a:lnTo>
                <a:lnTo>
                  <a:pt x="52259" y="12677"/>
                </a:lnTo>
                <a:lnTo>
                  <a:pt x="53681" y="15005"/>
                </a:lnTo>
                <a:lnTo>
                  <a:pt x="54975" y="17463"/>
                </a:lnTo>
                <a:lnTo>
                  <a:pt x="55880" y="20050"/>
                </a:lnTo>
                <a:lnTo>
                  <a:pt x="56657" y="22896"/>
                </a:lnTo>
                <a:lnTo>
                  <a:pt x="57045" y="25742"/>
                </a:lnTo>
                <a:lnTo>
                  <a:pt x="57174" y="28587"/>
                </a:lnTo>
                <a:lnTo>
                  <a:pt x="57174" y="28587"/>
                </a:lnTo>
                <a:lnTo>
                  <a:pt x="57045" y="31562"/>
                </a:lnTo>
                <a:lnTo>
                  <a:pt x="56786" y="34279"/>
                </a:lnTo>
                <a:lnTo>
                  <a:pt x="56268" y="37125"/>
                </a:lnTo>
                <a:lnTo>
                  <a:pt x="55622" y="39712"/>
                </a:lnTo>
                <a:lnTo>
                  <a:pt x="54846" y="42299"/>
                </a:lnTo>
                <a:lnTo>
                  <a:pt x="53811" y="44886"/>
                </a:lnTo>
                <a:lnTo>
                  <a:pt x="52776" y="47214"/>
                </a:lnTo>
                <a:lnTo>
                  <a:pt x="51482" y="49542"/>
                </a:lnTo>
                <a:lnTo>
                  <a:pt x="50060" y="51871"/>
                </a:lnTo>
                <a:lnTo>
                  <a:pt x="48637" y="54070"/>
                </a:lnTo>
                <a:lnTo>
                  <a:pt x="47084" y="56139"/>
                </a:lnTo>
                <a:lnTo>
                  <a:pt x="45403" y="58209"/>
                </a:lnTo>
                <a:lnTo>
                  <a:pt x="43721" y="60020"/>
                </a:lnTo>
                <a:lnTo>
                  <a:pt x="41910" y="61960"/>
                </a:lnTo>
                <a:lnTo>
                  <a:pt x="40099" y="63642"/>
                </a:lnTo>
                <a:lnTo>
                  <a:pt x="38289" y="65323"/>
                </a:lnTo>
                <a:lnTo>
                  <a:pt x="36348" y="66876"/>
                </a:lnTo>
                <a:lnTo>
                  <a:pt x="34408" y="68428"/>
                </a:lnTo>
                <a:lnTo>
                  <a:pt x="30657" y="71144"/>
                </a:lnTo>
                <a:lnTo>
                  <a:pt x="26906" y="73472"/>
                </a:lnTo>
                <a:lnTo>
                  <a:pt x="23284" y="75413"/>
                </a:lnTo>
                <a:lnTo>
                  <a:pt x="20050" y="77094"/>
                </a:lnTo>
                <a:lnTo>
                  <a:pt x="17075" y="78388"/>
                </a:lnTo>
                <a:lnTo>
                  <a:pt x="14488" y="79164"/>
                </a:lnTo>
                <a:lnTo>
                  <a:pt x="12548" y="79681"/>
                </a:lnTo>
                <a:lnTo>
                  <a:pt x="12548" y="79681"/>
                </a:lnTo>
                <a:close/>
              </a:path>
            </a:pathLst>
          </a:custGeom>
          <a:noFill/>
          <a:ln w="51750" cap="rnd" cmpd="sng">
            <a:solidFill>
              <a:srgbClr val="28363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p31"/>
          <p:cNvSpPr txBox="1">
            <a:spLocks noGrp="1"/>
          </p:cNvSpPr>
          <p:nvPr>
            <p:ph type="subTitle" idx="1"/>
          </p:nvPr>
        </p:nvSpPr>
        <p:spPr>
          <a:xfrm>
            <a:off x="963733" y="5198833"/>
            <a:ext cx="2592000" cy="5709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1700"/>
              <a:buNone/>
              <a:defRPr sz="17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pic>
        <p:nvPicPr>
          <p:cNvPr id="268" name="Google Shape;268;p31"/>
          <p:cNvPicPr preferRelativeResize="0"/>
          <p:nvPr/>
        </p:nvPicPr>
        <p:blipFill rotWithShape="1">
          <a:blip r:embed="rId2">
            <a:alphaModFix amt="11000"/>
          </a:blip>
          <a:srcRect l="-6410" t="-3050" r="6410" b="7136"/>
          <a:stretch/>
        </p:blipFill>
        <p:spPr>
          <a:xfrm>
            <a:off x="6876987" y="3562800"/>
            <a:ext cx="5315012" cy="3295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
  <p:cSld name="CUSTOM_25">
    <p:spTree>
      <p:nvGrpSpPr>
        <p:cNvPr id="1" name="Shape 269"/>
        <p:cNvGrpSpPr/>
        <p:nvPr/>
      </p:nvGrpSpPr>
      <p:grpSpPr>
        <a:xfrm>
          <a:off x="0" y="0"/>
          <a:ext cx="0" cy="0"/>
          <a:chOff x="0" y="0"/>
          <a:chExt cx="0" cy="0"/>
        </a:xfrm>
      </p:grpSpPr>
      <p:sp>
        <p:nvSpPr>
          <p:cNvPr id="270" name="Google Shape;270;p32"/>
          <p:cNvSpPr/>
          <p:nvPr/>
        </p:nvSpPr>
        <p:spPr>
          <a:xfrm>
            <a:off x="567992" y="2249400"/>
            <a:ext cx="2647200" cy="2647200"/>
          </a:xfrm>
          <a:prstGeom prst="rect">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1" name="Google Shape;271;p32"/>
          <p:cNvSpPr/>
          <p:nvPr/>
        </p:nvSpPr>
        <p:spPr>
          <a:xfrm>
            <a:off x="3370931" y="2249400"/>
            <a:ext cx="2647200" cy="2647200"/>
          </a:xfrm>
          <a:prstGeom prst="rect">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2" name="Google Shape;272;p32"/>
          <p:cNvSpPr/>
          <p:nvPr/>
        </p:nvSpPr>
        <p:spPr>
          <a:xfrm>
            <a:off x="6173869" y="2249400"/>
            <a:ext cx="2647200" cy="2647200"/>
          </a:xfrm>
          <a:prstGeom prst="rect">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3" name="Google Shape;273;p32"/>
          <p:cNvSpPr/>
          <p:nvPr/>
        </p:nvSpPr>
        <p:spPr>
          <a:xfrm>
            <a:off x="8976808" y="2249400"/>
            <a:ext cx="2647200" cy="2647200"/>
          </a:xfrm>
          <a:prstGeom prst="rect">
            <a:avLst/>
          </a:prstGeom>
          <a:solidFill>
            <a:srgbClr val="AADC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74" name="Google Shape;274;p32"/>
          <p:cNvGrpSpPr/>
          <p:nvPr/>
        </p:nvGrpSpPr>
        <p:grpSpPr>
          <a:xfrm>
            <a:off x="3003448" y="3266849"/>
            <a:ext cx="611985" cy="611985"/>
            <a:chOff x="4898908" y="4195167"/>
            <a:chExt cx="459000" cy="459000"/>
          </a:xfrm>
        </p:grpSpPr>
        <p:sp>
          <p:nvSpPr>
            <p:cNvPr id="275" name="Google Shape;275;p32"/>
            <p:cNvSpPr/>
            <p:nvPr/>
          </p:nvSpPr>
          <p:spPr>
            <a:xfrm>
              <a:off x="4898908" y="4195167"/>
              <a:ext cx="459000" cy="4590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endParaRPr sz="1900">
                <a:solidFill>
                  <a:srgbClr val="082D49"/>
                </a:solidFill>
              </a:endParaRPr>
            </a:p>
          </p:txBody>
        </p:sp>
        <p:sp>
          <p:nvSpPr>
            <p:cNvPr id="276" name="Google Shape;276;p32"/>
            <p:cNvSpPr/>
            <p:nvPr/>
          </p:nvSpPr>
          <p:spPr>
            <a:xfrm>
              <a:off x="5101067" y="4330887"/>
              <a:ext cx="93400" cy="187578"/>
            </a:xfrm>
            <a:custGeom>
              <a:avLst/>
              <a:gdLst/>
              <a:ahLst/>
              <a:cxnLst/>
              <a:rect l="l" t="t" r="r" b="b"/>
              <a:pathLst>
                <a:path w="102637" h="206130" fill="none" extrusionOk="0">
                  <a:moveTo>
                    <a:pt x="0" y="1"/>
                  </a:moveTo>
                  <a:lnTo>
                    <a:pt x="102637" y="103065"/>
                  </a:lnTo>
                  <a:lnTo>
                    <a:pt x="0" y="206129"/>
                  </a:lnTo>
                </a:path>
              </a:pathLst>
            </a:custGeom>
            <a:noFill/>
            <a:ln w="19050" cap="rnd" cmpd="sng">
              <a:solidFill>
                <a:srgbClr val="082D4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77" name="Google Shape;277;p32"/>
          <p:cNvGrpSpPr/>
          <p:nvPr/>
        </p:nvGrpSpPr>
        <p:grpSpPr>
          <a:xfrm>
            <a:off x="5789848" y="3266849"/>
            <a:ext cx="611985" cy="611985"/>
            <a:chOff x="4898908" y="4195167"/>
            <a:chExt cx="459000" cy="459000"/>
          </a:xfrm>
        </p:grpSpPr>
        <p:sp>
          <p:nvSpPr>
            <p:cNvPr id="278" name="Google Shape;278;p32"/>
            <p:cNvSpPr/>
            <p:nvPr/>
          </p:nvSpPr>
          <p:spPr>
            <a:xfrm>
              <a:off x="4898908" y="4195167"/>
              <a:ext cx="459000" cy="4590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endParaRPr sz="1900">
                <a:solidFill>
                  <a:srgbClr val="082D49"/>
                </a:solidFill>
              </a:endParaRPr>
            </a:p>
          </p:txBody>
        </p:sp>
        <p:sp>
          <p:nvSpPr>
            <p:cNvPr id="279" name="Google Shape;279;p32"/>
            <p:cNvSpPr/>
            <p:nvPr/>
          </p:nvSpPr>
          <p:spPr>
            <a:xfrm>
              <a:off x="5101067" y="4330887"/>
              <a:ext cx="93400" cy="187578"/>
            </a:xfrm>
            <a:custGeom>
              <a:avLst/>
              <a:gdLst/>
              <a:ahLst/>
              <a:cxnLst/>
              <a:rect l="l" t="t" r="r" b="b"/>
              <a:pathLst>
                <a:path w="102637" h="206130" fill="none" extrusionOk="0">
                  <a:moveTo>
                    <a:pt x="0" y="1"/>
                  </a:moveTo>
                  <a:lnTo>
                    <a:pt x="102637" y="103065"/>
                  </a:lnTo>
                  <a:lnTo>
                    <a:pt x="0" y="206129"/>
                  </a:lnTo>
                </a:path>
              </a:pathLst>
            </a:custGeom>
            <a:noFill/>
            <a:ln w="19050" cap="rnd" cmpd="sng">
              <a:solidFill>
                <a:srgbClr val="082D4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80" name="Google Shape;280;p32"/>
          <p:cNvGrpSpPr/>
          <p:nvPr/>
        </p:nvGrpSpPr>
        <p:grpSpPr>
          <a:xfrm>
            <a:off x="8576248" y="3266849"/>
            <a:ext cx="611985" cy="611985"/>
            <a:chOff x="4898908" y="4195167"/>
            <a:chExt cx="459000" cy="459000"/>
          </a:xfrm>
        </p:grpSpPr>
        <p:sp>
          <p:nvSpPr>
            <p:cNvPr id="281" name="Google Shape;281;p32"/>
            <p:cNvSpPr/>
            <p:nvPr/>
          </p:nvSpPr>
          <p:spPr>
            <a:xfrm>
              <a:off x="4898908" y="4195167"/>
              <a:ext cx="459000" cy="4590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endParaRPr sz="1900">
                <a:solidFill>
                  <a:srgbClr val="082D49"/>
                </a:solidFill>
              </a:endParaRPr>
            </a:p>
          </p:txBody>
        </p:sp>
        <p:sp>
          <p:nvSpPr>
            <p:cNvPr id="282" name="Google Shape;282;p32"/>
            <p:cNvSpPr/>
            <p:nvPr/>
          </p:nvSpPr>
          <p:spPr>
            <a:xfrm>
              <a:off x="5101067" y="4330887"/>
              <a:ext cx="93400" cy="187578"/>
            </a:xfrm>
            <a:custGeom>
              <a:avLst/>
              <a:gdLst/>
              <a:ahLst/>
              <a:cxnLst/>
              <a:rect l="l" t="t" r="r" b="b"/>
              <a:pathLst>
                <a:path w="102637" h="206130" fill="none" extrusionOk="0">
                  <a:moveTo>
                    <a:pt x="0" y="1"/>
                  </a:moveTo>
                  <a:lnTo>
                    <a:pt x="102637" y="103065"/>
                  </a:lnTo>
                  <a:lnTo>
                    <a:pt x="0" y="206129"/>
                  </a:lnTo>
                </a:path>
              </a:pathLst>
            </a:custGeom>
            <a:noFill/>
            <a:ln w="19050" cap="rnd" cmpd="sng">
              <a:solidFill>
                <a:srgbClr val="082D4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83" name="Google Shape;283;p32"/>
          <p:cNvSpPr txBox="1"/>
          <p:nvPr/>
        </p:nvSpPr>
        <p:spPr>
          <a:xfrm>
            <a:off x="717167"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lt1"/>
              </a:solidFill>
              <a:latin typeface="Roboto Light"/>
              <a:ea typeface="Roboto Light"/>
              <a:cs typeface="Roboto Light"/>
              <a:sym typeface="Roboto Light"/>
            </a:endParaRPr>
          </a:p>
        </p:txBody>
      </p:sp>
      <p:sp>
        <p:nvSpPr>
          <p:cNvPr id="284" name="Google Shape;284;p32"/>
          <p:cNvSpPr txBox="1"/>
          <p:nvPr/>
        </p:nvSpPr>
        <p:spPr>
          <a:xfrm>
            <a:off x="3603883"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dk1"/>
              </a:solidFill>
              <a:latin typeface="Roboto Light"/>
              <a:ea typeface="Roboto Light"/>
              <a:cs typeface="Roboto Light"/>
              <a:sym typeface="Roboto Light"/>
            </a:endParaRPr>
          </a:p>
        </p:txBody>
      </p:sp>
      <p:sp>
        <p:nvSpPr>
          <p:cNvPr id="285" name="Google Shape;285;p32"/>
          <p:cNvSpPr txBox="1"/>
          <p:nvPr/>
        </p:nvSpPr>
        <p:spPr>
          <a:xfrm>
            <a:off x="9188383"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dk1"/>
              </a:solidFill>
              <a:latin typeface="Roboto Light"/>
              <a:ea typeface="Roboto Light"/>
              <a:cs typeface="Roboto Light"/>
              <a:sym typeface="Roboto Light"/>
            </a:endParaRPr>
          </a:p>
        </p:txBody>
      </p:sp>
      <p:sp>
        <p:nvSpPr>
          <p:cNvPr id="286" name="Google Shape;286;p32"/>
          <p:cNvSpPr txBox="1"/>
          <p:nvPr/>
        </p:nvSpPr>
        <p:spPr>
          <a:xfrm>
            <a:off x="6343250" y="3279000"/>
            <a:ext cx="2308500" cy="595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00">
              <a:solidFill>
                <a:schemeClr val="dk1"/>
              </a:solidFill>
              <a:latin typeface="Roboto Light"/>
              <a:ea typeface="Roboto Light"/>
              <a:cs typeface="Roboto Light"/>
              <a:sym typeface="Roboto Light"/>
            </a:endParaRPr>
          </a:p>
        </p:txBody>
      </p:sp>
      <p:sp>
        <p:nvSpPr>
          <p:cNvPr id="287" name="Google Shape;287;p32"/>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88" name="Google Shape;288;p32"/>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slide 01">
  <p:cSld name="CUSTOM_26">
    <p:bg>
      <p:bgPr>
        <a:solidFill>
          <a:srgbClr val="F2F2F2"/>
        </a:solid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0" y="3592400"/>
            <a:ext cx="12192000" cy="987600"/>
          </a:xfrm>
          <a:prstGeom prst="rect">
            <a:avLst/>
          </a:prstGeom>
        </p:spPr>
        <p:txBody>
          <a:bodyPr spcFirstLastPara="1" wrap="square" lIns="0" tIns="121900" rIns="0" bIns="121900" anchor="t" anchorCtr="0">
            <a:noAutofit/>
          </a:bodyPr>
          <a:lstStyle>
            <a:lvl1pPr lvl="0" algn="ctr" rtl="0">
              <a:spcBef>
                <a:spcPts val="0"/>
              </a:spcBef>
              <a:spcAft>
                <a:spcPts val="0"/>
              </a:spcAft>
              <a:buSzPts val="5300"/>
              <a:buNone/>
              <a:defRPr sz="5300">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7">
    <p:bg>
      <p:bgPr>
        <a:solidFill>
          <a:srgbClr val="FFFFFF"/>
        </a:solidFill>
        <a:effectLst/>
      </p:bgPr>
    </p:bg>
    <p:spTree>
      <p:nvGrpSpPr>
        <p:cNvPr id="1" name="Shape 289"/>
        <p:cNvGrpSpPr/>
        <p:nvPr/>
      </p:nvGrpSpPr>
      <p:grpSpPr>
        <a:xfrm>
          <a:off x="0" y="0"/>
          <a:ext cx="0" cy="0"/>
          <a:chOff x="0" y="0"/>
          <a:chExt cx="0" cy="0"/>
        </a:xfrm>
      </p:grpSpPr>
      <p:sp>
        <p:nvSpPr>
          <p:cNvPr id="290" name="Google Shape;290;p33"/>
          <p:cNvSpPr/>
          <p:nvPr/>
        </p:nvSpPr>
        <p:spPr>
          <a:xfrm flipH="1">
            <a:off x="8444400" y="1897257"/>
            <a:ext cx="3237900" cy="42381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1" name="Google Shape;291;p33"/>
          <p:cNvSpPr txBox="1"/>
          <p:nvPr/>
        </p:nvSpPr>
        <p:spPr>
          <a:xfrm>
            <a:off x="8479667" y="2542993"/>
            <a:ext cx="3162000" cy="3592500"/>
          </a:xfrm>
          <a:prstGeom prst="rect">
            <a:avLst/>
          </a:prstGeom>
          <a:noFill/>
          <a:ln>
            <a:noFill/>
          </a:ln>
        </p:spPr>
        <p:txBody>
          <a:bodyPr spcFirstLastPara="1" wrap="square" lIns="243825" tIns="243825" rIns="243825" bIns="243825" anchor="t" anchorCtr="0">
            <a:noAutofit/>
          </a:bodyPr>
          <a:lstStyle/>
          <a:p>
            <a:pPr marL="0" lvl="0" indent="0" algn="l" rtl="0">
              <a:lnSpc>
                <a:spcPct val="115000"/>
              </a:lnSpc>
              <a:spcBef>
                <a:spcPts val="0"/>
              </a:spcBef>
              <a:spcAft>
                <a:spcPts val="0"/>
              </a:spcAft>
              <a:buNone/>
            </a:pPr>
            <a:endParaRPr sz="1900">
              <a:latin typeface="Roboto Light"/>
              <a:ea typeface="Roboto Light"/>
              <a:cs typeface="Roboto Light"/>
              <a:sym typeface="Roboto Light"/>
            </a:endParaRPr>
          </a:p>
        </p:txBody>
      </p:sp>
      <p:sp>
        <p:nvSpPr>
          <p:cNvPr id="292" name="Google Shape;292;p33"/>
          <p:cNvSpPr/>
          <p:nvPr/>
        </p:nvSpPr>
        <p:spPr>
          <a:xfrm>
            <a:off x="8443599" y="1793467"/>
            <a:ext cx="3236400" cy="635700"/>
          </a:xfrm>
          <a:prstGeom prst="roundRect">
            <a:avLst>
              <a:gd name="adj" fmla="val 13342"/>
            </a:avLst>
          </a:prstGeom>
          <a:solidFill>
            <a:srgbClr val="04346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Roboto Light"/>
              <a:ea typeface="Roboto Light"/>
              <a:cs typeface="Roboto Light"/>
              <a:sym typeface="Roboto Light"/>
            </a:endParaRPr>
          </a:p>
        </p:txBody>
      </p:sp>
      <p:sp>
        <p:nvSpPr>
          <p:cNvPr id="293" name="Google Shape;293;p33"/>
          <p:cNvSpPr/>
          <p:nvPr/>
        </p:nvSpPr>
        <p:spPr>
          <a:xfrm flipH="1">
            <a:off x="623733" y="1896064"/>
            <a:ext cx="3237900" cy="42381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4" name="Google Shape;294;p33"/>
          <p:cNvSpPr txBox="1"/>
          <p:nvPr/>
        </p:nvSpPr>
        <p:spPr>
          <a:xfrm>
            <a:off x="659000" y="2541965"/>
            <a:ext cx="3162000" cy="3592500"/>
          </a:xfrm>
          <a:prstGeom prst="rect">
            <a:avLst/>
          </a:prstGeom>
          <a:noFill/>
          <a:ln>
            <a:noFill/>
          </a:ln>
        </p:spPr>
        <p:txBody>
          <a:bodyPr spcFirstLastPara="1" wrap="square" lIns="243825" tIns="243825" rIns="243825" bIns="243825" anchor="t" anchorCtr="0">
            <a:noAutofit/>
          </a:bodyPr>
          <a:lstStyle/>
          <a:p>
            <a:pPr marL="0" lvl="0" indent="0" algn="l" rtl="0">
              <a:lnSpc>
                <a:spcPct val="115000"/>
              </a:lnSpc>
              <a:spcBef>
                <a:spcPts val="0"/>
              </a:spcBef>
              <a:spcAft>
                <a:spcPts val="0"/>
              </a:spcAft>
              <a:buNone/>
            </a:pPr>
            <a:endParaRPr sz="1900">
              <a:latin typeface="Roboto Light"/>
              <a:ea typeface="Roboto Light"/>
              <a:cs typeface="Roboto Light"/>
              <a:sym typeface="Roboto Light"/>
            </a:endParaRPr>
          </a:p>
        </p:txBody>
      </p:sp>
      <p:sp>
        <p:nvSpPr>
          <p:cNvPr id="295" name="Google Shape;295;p33"/>
          <p:cNvSpPr/>
          <p:nvPr/>
        </p:nvSpPr>
        <p:spPr>
          <a:xfrm>
            <a:off x="624432" y="1793467"/>
            <a:ext cx="3236400" cy="635700"/>
          </a:xfrm>
          <a:prstGeom prst="roundRect">
            <a:avLst>
              <a:gd name="adj" fmla="val 13342"/>
            </a:avLst>
          </a:prstGeom>
          <a:solidFill>
            <a:srgbClr val="2E5E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i="0" u="none" strike="noStrike" cap="none">
              <a:solidFill>
                <a:schemeClr val="lt1"/>
              </a:solidFill>
              <a:latin typeface="Roboto"/>
              <a:ea typeface="Roboto"/>
              <a:cs typeface="Roboto"/>
              <a:sym typeface="Roboto"/>
            </a:endParaRPr>
          </a:p>
        </p:txBody>
      </p:sp>
      <p:sp>
        <p:nvSpPr>
          <p:cNvPr id="296" name="Google Shape;296;p33"/>
          <p:cNvSpPr/>
          <p:nvPr/>
        </p:nvSpPr>
        <p:spPr>
          <a:xfrm flipH="1">
            <a:off x="4541150" y="1896064"/>
            <a:ext cx="3237900" cy="42381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7" name="Google Shape;297;p33"/>
          <p:cNvSpPr txBox="1"/>
          <p:nvPr/>
        </p:nvSpPr>
        <p:spPr>
          <a:xfrm>
            <a:off x="4576417" y="2541981"/>
            <a:ext cx="3162000" cy="3592500"/>
          </a:xfrm>
          <a:prstGeom prst="rect">
            <a:avLst/>
          </a:prstGeom>
          <a:noFill/>
          <a:ln>
            <a:noFill/>
          </a:ln>
        </p:spPr>
        <p:txBody>
          <a:bodyPr spcFirstLastPara="1" wrap="square" lIns="243825" tIns="243825" rIns="243825" bIns="243825" anchor="t" anchorCtr="0">
            <a:noAutofit/>
          </a:bodyPr>
          <a:lstStyle/>
          <a:p>
            <a:pPr marL="0" lvl="0" indent="0" algn="l" rtl="0">
              <a:lnSpc>
                <a:spcPct val="115000"/>
              </a:lnSpc>
              <a:spcBef>
                <a:spcPts val="0"/>
              </a:spcBef>
              <a:spcAft>
                <a:spcPts val="0"/>
              </a:spcAft>
              <a:buNone/>
            </a:pPr>
            <a:endParaRPr sz="1900">
              <a:latin typeface="Roboto Light"/>
              <a:ea typeface="Roboto Light"/>
              <a:cs typeface="Roboto Light"/>
              <a:sym typeface="Roboto Light"/>
            </a:endParaRPr>
          </a:p>
        </p:txBody>
      </p:sp>
      <p:sp>
        <p:nvSpPr>
          <p:cNvPr id="298" name="Google Shape;298;p33"/>
          <p:cNvSpPr txBox="1"/>
          <p:nvPr/>
        </p:nvSpPr>
        <p:spPr>
          <a:xfrm>
            <a:off x="4488950" y="1793333"/>
            <a:ext cx="3123300" cy="635700"/>
          </a:xfrm>
          <a:prstGeom prst="rect">
            <a:avLst/>
          </a:prstGeom>
          <a:noFill/>
          <a:ln>
            <a:noFill/>
          </a:ln>
        </p:spPr>
        <p:txBody>
          <a:bodyPr spcFirstLastPara="1" wrap="square" lIns="182875" tIns="121900" rIns="121900" bIns="121900" anchor="t" anchorCtr="0">
            <a:noAutofit/>
          </a:bodyPr>
          <a:lstStyle/>
          <a:p>
            <a:pPr marL="0" lvl="0" indent="0" algn="l" rtl="0">
              <a:spcBef>
                <a:spcPts val="0"/>
              </a:spcBef>
              <a:spcAft>
                <a:spcPts val="0"/>
              </a:spcAft>
              <a:buNone/>
            </a:pPr>
            <a:endParaRPr sz="1900">
              <a:solidFill>
                <a:srgbClr val="28363B"/>
              </a:solidFill>
              <a:latin typeface="Roboto Medium"/>
              <a:ea typeface="Roboto Medium"/>
              <a:cs typeface="Roboto Medium"/>
              <a:sym typeface="Roboto Medium"/>
            </a:endParaRPr>
          </a:p>
        </p:txBody>
      </p:sp>
      <p:sp>
        <p:nvSpPr>
          <p:cNvPr id="299" name="Google Shape;299;p33"/>
          <p:cNvSpPr txBox="1"/>
          <p:nvPr/>
        </p:nvSpPr>
        <p:spPr>
          <a:xfrm>
            <a:off x="8406367" y="1793333"/>
            <a:ext cx="3098400" cy="635700"/>
          </a:xfrm>
          <a:prstGeom prst="rect">
            <a:avLst/>
          </a:prstGeom>
          <a:noFill/>
          <a:ln>
            <a:noFill/>
          </a:ln>
        </p:spPr>
        <p:txBody>
          <a:bodyPr spcFirstLastPara="1" wrap="square" lIns="182875" tIns="121900" rIns="121900" bIns="121900" anchor="t" anchorCtr="0">
            <a:noAutofit/>
          </a:bodyPr>
          <a:lstStyle/>
          <a:p>
            <a:pPr marL="0" lvl="0" indent="0" algn="l" rtl="0">
              <a:spcBef>
                <a:spcPts val="0"/>
              </a:spcBef>
              <a:spcAft>
                <a:spcPts val="0"/>
              </a:spcAft>
              <a:buNone/>
            </a:pPr>
            <a:endParaRPr sz="1900">
              <a:solidFill>
                <a:schemeClr val="lt1"/>
              </a:solidFill>
              <a:latin typeface="Roboto"/>
              <a:ea typeface="Roboto"/>
              <a:cs typeface="Roboto"/>
              <a:sym typeface="Roboto"/>
            </a:endParaRPr>
          </a:p>
        </p:txBody>
      </p:sp>
      <p:sp>
        <p:nvSpPr>
          <p:cNvPr id="300" name="Google Shape;300;p33"/>
          <p:cNvSpPr/>
          <p:nvPr/>
        </p:nvSpPr>
        <p:spPr>
          <a:xfrm>
            <a:off x="4532149" y="1793467"/>
            <a:ext cx="3236400" cy="635700"/>
          </a:xfrm>
          <a:prstGeom prst="roundRect">
            <a:avLst>
              <a:gd name="adj" fmla="val 13342"/>
            </a:avLst>
          </a:prstGeom>
          <a:solidFill>
            <a:srgbClr val="FCB91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i="0" u="none" strike="noStrike" cap="none">
              <a:solidFill>
                <a:srgbClr val="000000"/>
              </a:solidFill>
              <a:latin typeface="Roboto"/>
              <a:ea typeface="Roboto"/>
              <a:cs typeface="Roboto"/>
              <a:sym typeface="Roboto"/>
            </a:endParaRPr>
          </a:p>
        </p:txBody>
      </p:sp>
      <p:sp>
        <p:nvSpPr>
          <p:cNvPr id="301" name="Google Shape;301;p33"/>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02" name="Google Shape;302;p33"/>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2 1">
  <p:cSld name="CUSTOM_27_1">
    <p:bg>
      <p:bgPr>
        <a:solidFill>
          <a:srgbClr val="FFFFFF"/>
        </a:solidFill>
        <a:effectLst/>
      </p:bgPr>
    </p:bg>
    <p:spTree>
      <p:nvGrpSpPr>
        <p:cNvPr id="1" name="Shape 303"/>
        <p:cNvGrpSpPr/>
        <p:nvPr/>
      </p:nvGrpSpPr>
      <p:grpSpPr>
        <a:xfrm>
          <a:off x="0" y="0"/>
          <a:ext cx="0" cy="0"/>
          <a:chOff x="0" y="0"/>
          <a:chExt cx="0" cy="0"/>
        </a:xfrm>
      </p:grpSpPr>
      <p:sp>
        <p:nvSpPr>
          <p:cNvPr id="304" name="Google Shape;304;p34"/>
          <p:cNvSpPr/>
          <p:nvPr/>
        </p:nvSpPr>
        <p:spPr>
          <a:xfrm flipH="1">
            <a:off x="682455" y="2377467"/>
            <a:ext cx="3237900" cy="35505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305" name="Google Shape;305;p34"/>
          <p:cNvGrpSpPr/>
          <p:nvPr/>
        </p:nvGrpSpPr>
        <p:grpSpPr>
          <a:xfrm>
            <a:off x="682378" y="1587237"/>
            <a:ext cx="711186" cy="711306"/>
            <a:chOff x="457200" y="1378813"/>
            <a:chExt cx="695400" cy="695450"/>
          </a:xfrm>
        </p:grpSpPr>
        <p:sp>
          <p:nvSpPr>
            <p:cNvPr id="306" name="Google Shape;306;p34"/>
            <p:cNvSpPr/>
            <p:nvPr/>
          </p:nvSpPr>
          <p:spPr>
            <a:xfrm>
              <a:off x="457200" y="1378813"/>
              <a:ext cx="695400" cy="621300"/>
            </a:xfrm>
            <a:prstGeom prst="roundRect">
              <a:avLst>
                <a:gd name="adj" fmla="val 16667"/>
              </a:avLst>
            </a:prstGeom>
            <a:solidFill>
              <a:schemeClr val="dk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Roboto Light"/>
                  <a:ea typeface="Roboto Light"/>
                  <a:cs typeface="Roboto Light"/>
                  <a:sym typeface="Roboto Light"/>
                </a:rPr>
                <a:t>01</a:t>
              </a:r>
              <a:endParaRPr sz="2800" b="0" i="0" u="none" strike="noStrike" cap="none">
                <a:solidFill>
                  <a:schemeClr val="lt1"/>
                </a:solidFill>
                <a:latin typeface="Roboto Light"/>
                <a:ea typeface="Roboto Light"/>
                <a:cs typeface="Roboto Light"/>
                <a:sym typeface="Roboto Light"/>
              </a:endParaRPr>
            </a:p>
          </p:txBody>
        </p:sp>
        <p:sp>
          <p:nvSpPr>
            <p:cNvPr id="307" name="Google Shape;307;p34"/>
            <p:cNvSpPr/>
            <p:nvPr/>
          </p:nvSpPr>
          <p:spPr>
            <a:xfrm rot="10800000">
              <a:off x="634726" y="1885638"/>
              <a:ext cx="340325" cy="188625"/>
            </a:xfrm>
            <a:prstGeom prst="flowChartExtra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grpSp>
        <p:nvGrpSpPr>
          <p:cNvPr id="308" name="Google Shape;308;p34"/>
          <p:cNvGrpSpPr/>
          <p:nvPr/>
        </p:nvGrpSpPr>
        <p:grpSpPr>
          <a:xfrm>
            <a:off x="4378078" y="1587237"/>
            <a:ext cx="711186" cy="711306"/>
            <a:chOff x="457200" y="1378813"/>
            <a:chExt cx="695400" cy="695450"/>
          </a:xfrm>
        </p:grpSpPr>
        <p:sp>
          <p:nvSpPr>
            <p:cNvPr id="309" name="Google Shape;309;p34"/>
            <p:cNvSpPr/>
            <p:nvPr/>
          </p:nvSpPr>
          <p:spPr>
            <a:xfrm>
              <a:off x="457200" y="1378813"/>
              <a:ext cx="695400" cy="6213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2"/>
                  </a:solidFill>
                  <a:latin typeface="Roboto Light"/>
                  <a:ea typeface="Roboto Light"/>
                  <a:cs typeface="Roboto Light"/>
                  <a:sym typeface="Roboto Light"/>
                </a:rPr>
                <a:t>02</a:t>
              </a:r>
              <a:endParaRPr sz="2800" b="0" i="0" u="none" strike="noStrike" cap="none">
                <a:solidFill>
                  <a:schemeClr val="dk2"/>
                </a:solidFill>
                <a:latin typeface="Roboto Light"/>
                <a:ea typeface="Roboto Light"/>
                <a:cs typeface="Roboto Light"/>
                <a:sym typeface="Roboto Light"/>
              </a:endParaRPr>
            </a:p>
          </p:txBody>
        </p:sp>
        <p:sp>
          <p:nvSpPr>
            <p:cNvPr id="310" name="Google Shape;310;p34"/>
            <p:cNvSpPr/>
            <p:nvPr/>
          </p:nvSpPr>
          <p:spPr>
            <a:xfrm rot="10800000">
              <a:off x="634726" y="1885638"/>
              <a:ext cx="340325" cy="188625"/>
            </a:xfrm>
            <a:prstGeom prst="flowChartExtra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Arial"/>
                <a:ea typeface="Arial"/>
                <a:cs typeface="Arial"/>
                <a:sym typeface="Arial"/>
              </a:endParaRPr>
            </a:p>
          </p:txBody>
        </p:sp>
      </p:grpSp>
      <p:sp>
        <p:nvSpPr>
          <p:cNvPr id="311" name="Google Shape;311;p34"/>
          <p:cNvSpPr/>
          <p:nvPr/>
        </p:nvSpPr>
        <p:spPr>
          <a:xfrm flipH="1">
            <a:off x="4378155" y="2377467"/>
            <a:ext cx="3237900" cy="35505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312" name="Google Shape;312;p34"/>
          <p:cNvGrpSpPr/>
          <p:nvPr/>
        </p:nvGrpSpPr>
        <p:grpSpPr>
          <a:xfrm>
            <a:off x="8251578" y="1588237"/>
            <a:ext cx="711186" cy="711306"/>
            <a:chOff x="457200" y="1378813"/>
            <a:chExt cx="695400" cy="695450"/>
          </a:xfrm>
        </p:grpSpPr>
        <p:sp>
          <p:nvSpPr>
            <p:cNvPr id="313" name="Google Shape;313;p34"/>
            <p:cNvSpPr/>
            <p:nvPr/>
          </p:nvSpPr>
          <p:spPr>
            <a:xfrm>
              <a:off x="457200" y="1378813"/>
              <a:ext cx="695400" cy="6213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accent5"/>
                  </a:solidFill>
                  <a:latin typeface="Roboto Light"/>
                  <a:ea typeface="Roboto Light"/>
                  <a:cs typeface="Roboto Light"/>
                  <a:sym typeface="Roboto Light"/>
                </a:rPr>
                <a:t>03</a:t>
              </a:r>
              <a:endParaRPr sz="2800" b="0" i="0" u="none" strike="noStrike" cap="none">
                <a:solidFill>
                  <a:schemeClr val="accent5"/>
                </a:solidFill>
                <a:latin typeface="Roboto Light"/>
                <a:ea typeface="Roboto Light"/>
                <a:cs typeface="Roboto Light"/>
                <a:sym typeface="Roboto Light"/>
              </a:endParaRPr>
            </a:p>
          </p:txBody>
        </p:sp>
        <p:sp>
          <p:nvSpPr>
            <p:cNvPr id="314" name="Google Shape;314;p34"/>
            <p:cNvSpPr/>
            <p:nvPr/>
          </p:nvSpPr>
          <p:spPr>
            <a:xfrm rot="10800000">
              <a:off x="634726" y="1885638"/>
              <a:ext cx="340325" cy="188625"/>
            </a:xfrm>
            <a:prstGeom prst="flowChartExtra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5"/>
                </a:solidFill>
                <a:latin typeface="Arial"/>
                <a:ea typeface="Arial"/>
                <a:cs typeface="Arial"/>
                <a:sym typeface="Arial"/>
              </a:endParaRPr>
            </a:p>
          </p:txBody>
        </p:sp>
      </p:grpSp>
      <p:sp>
        <p:nvSpPr>
          <p:cNvPr id="315" name="Google Shape;315;p34"/>
          <p:cNvSpPr/>
          <p:nvPr/>
        </p:nvSpPr>
        <p:spPr>
          <a:xfrm flipH="1">
            <a:off x="8251655" y="2378467"/>
            <a:ext cx="3237900" cy="3550500"/>
          </a:xfrm>
          <a:prstGeom prst="round2DiagRect">
            <a:avLst>
              <a:gd name="adj1" fmla="val 16667"/>
              <a:gd name="adj2" fmla="val 0"/>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6" name="Google Shape;316;p34"/>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17" name="Google Shape;317;p34"/>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6">
  <p:cSld name="CUSTOM_28">
    <p:bg>
      <p:bgPr>
        <a:solidFill>
          <a:srgbClr val="FFFFFF"/>
        </a:solidFill>
        <a:effectLst/>
      </p:bgPr>
    </p:bg>
    <p:spTree>
      <p:nvGrpSpPr>
        <p:cNvPr id="1" name="Shape 318"/>
        <p:cNvGrpSpPr/>
        <p:nvPr/>
      </p:nvGrpSpPr>
      <p:grpSpPr>
        <a:xfrm>
          <a:off x="0" y="0"/>
          <a:ext cx="0" cy="0"/>
          <a:chOff x="0" y="0"/>
          <a:chExt cx="0" cy="0"/>
        </a:xfrm>
      </p:grpSpPr>
      <p:sp>
        <p:nvSpPr>
          <p:cNvPr id="319" name="Google Shape;319;p35"/>
          <p:cNvSpPr/>
          <p:nvPr/>
        </p:nvSpPr>
        <p:spPr>
          <a:xfrm>
            <a:off x="609547" y="1723957"/>
            <a:ext cx="5130900" cy="635700"/>
          </a:xfrm>
          <a:prstGeom prst="roundRect">
            <a:avLst>
              <a:gd name="adj" fmla="val 16667"/>
            </a:avLst>
          </a:prstGeom>
          <a:solidFill>
            <a:srgbClr val="2E5E7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solidFill>
                <a:srgbClr val="FFFFFF"/>
              </a:solidFill>
              <a:latin typeface="Roboto Light"/>
              <a:ea typeface="Roboto Light"/>
              <a:cs typeface="Roboto Light"/>
              <a:sym typeface="Roboto Light"/>
            </a:endParaRPr>
          </a:p>
        </p:txBody>
      </p:sp>
      <p:sp>
        <p:nvSpPr>
          <p:cNvPr id="320" name="Google Shape;320;p35"/>
          <p:cNvSpPr/>
          <p:nvPr/>
        </p:nvSpPr>
        <p:spPr>
          <a:xfrm rot="10800000">
            <a:off x="791159" y="2242341"/>
            <a:ext cx="348039" cy="192926"/>
          </a:xfrm>
          <a:prstGeom prst="flowChartExtract">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FFFFFF"/>
              </a:solidFill>
            </a:endParaRPr>
          </a:p>
        </p:txBody>
      </p:sp>
      <p:sp>
        <p:nvSpPr>
          <p:cNvPr id="321" name="Google Shape;321;p35"/>
          <p:cNvSpPr/>
          <p:nvPr/>
        </p:nvSpPr>
        <p:spPr>
          <a:xfrm>
            <a:off x="6502347" y="1723974"/>
            <a:ext cx="5130900" cy="635700"/>
          </a:xfrm>
          <a:prstGeom prst="roundRect">
            <a:avLst>
              <a:gd name="adj" fmla="val 16667"/>
            </a:avLst>
          </a:prstGeom>
          <a:solidFill>
            <a:srgbClr val="04346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latin typeface="Roboto Light"/>
              <a:ea typeface="Roboto Light"/>
              <a:cs typeface="Roboto Light"/>
              <a:sym typeface="Roboto Light"/>
            </a:endParaRPr>
          </a:p>
        </p:txBody>
      </p:sp>
      <p:sp>
        <p:nvSpPr>
          <p:cNvPr id="322" name="Google Shape;322;p35"/>
          <p:cNvSpPr/>
          <p:nvPr/>
        </p:nvSpPr>
        <p:spPr>
          <a:xfrm rot="10800000">
            <a:off x="6683959" y="2242358"/>
            <a:ext cx="348039" cy="192926"/>
          </a:xfrm>
          <a:prstGeom prst="flowChartExtract">
            <a:avLst/>
          </a:prstGeom>
          <a:solidFill>
            <a:srgbClr val="04346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35"/>
          <p:cNvSpPr txBox="1"/>
          <p:nvPr/>
        </p:nvSpPr>
        <p:spPr>
          <a:xfrm>
            <a:off x="609533" y="1739740"/>
            <a:ext cx="5130900" cy="635700"/>
          </a:xfrm>
          <a:prstGeom prst="rect">
            <a:avLst/>
          </a:prstGeom>
          <a:noFill/>
          <a:ln>
            <a:noFill/>
          </a:ln>
        </p:spPr>
        <p:txBody>
          <a:bodyPr spcFirstLastPara="1" wrap="square" lIns="243825" tIns="121900" rIns="0" bIns="0" anchor="t" anchorCtr="0">
            <a:noAutofit/>
          </a:bodyPr>
          <a:lstStyle/>
          <a:p>
            <a:pPr marL="0" lvl="0" indent="0" algn="l" rtl="0">
              <a:spcBef>
                <a:spcPts val="0"/>
              </a:spcBef>
              <a:spcAft>
                <a:spcPts val="0"/>
              </a:spcAft>
              <a:buNone/>
            </a:pPr>
            <a:endParaRPr sz="2400">
              <a:solidFill>
                <a:srgbClr val="FFFFFF"/>
              </a:solidFill>
              <a:latin typeface="Roboto Light"/>
              <a:ea typeface="Roboto Light"/>
              <a:cs typeface="Roboto Light"/>
              <a:sym typeface="Roboto Light"/>
            </a:endParaRPr>
          </a:p>
        </p:txBody>
      </p:sp>
      <p:sp>
        <p:nvSpPr>
          <p:cNvPr id="324" name="Google Shape;324;p35"/>
          <p:cNvSpPr txBox="1"/>
          <p:nvPr/>
        </p:nvSpPr>
        <p:spPr>
          <a:xfrm>
            <a:off x="6502333" y="1746024"/>
            <a:ext cx="5130900" cy="635700"/>
          </a:xfrm>
          <a:prstGeom prst="rect">
            <a:avLst/>
          </a:prstGeom>
          <a:noFill/>
          <a:ln>
            <a:noFill/>
          </a:ln>
        </p:spPr>
        <p:txBody>
          <a:bodyPr spcFirstLastPara="1" wrap="square" lIns="243825" tIns="121900" rIns="0" bIns="0" anchor="t" anchorCtr="0">
            <a:noAutofit/>
          </a:bodyPr>
          <a:lstStyle/>
          <a:p>
            <a:pPr marL="0" lvl="0" indent="0" algn="l" rtl="0">
              <a:spcBef>
                <a:spcPts val="0"/>
              </a:spcBef>
              <a:spcAft>
                <a:spcPts val="0"/>
              </a:spcAft>
              <a:buNone/>
            </a:pPr>
            <a:endParaRPr sz="2400">
              <a:solidFill>
                <a:srgbClr val="FFFFFF"/>
              </a:solidFill>
              <a:latin typeface="Roboto Light"/>
              <a:ea typeface="Roboto Light"/>
              <a:cs typeface="Roboto Light"/>
              <a:sym typeface="Roboto Light"/>
            </a:endParaRPr>
          </a:p>
        </p:txBody>
      </p:sp>
      <p:sp>
        <p:nvSpPr>
          <p:cNvPr id="325" name="Google Shape;325;p35"/>
          <p:cNvSpPr txBox="1">
            <a:spLocks noGrp="1"/>
          </p:cNvSpPr>
          <p:nvPr>
            <p:ph type="title"/>
          </p:nvPr>
        </p:nvSpPr>
        <p:spPr>
          <a:xfrm>
            <a:off x="722900" y="1773100"/>
            <a:ext cx="4865700" cy="524700"/>
          </a:xfrm>
          <a:prstGeom prst="rect">
            <a:avLst/>
          </a:prstGeom>
        </p:spPr>
        <p:txBody>
          <a:bodyPr spcFirstLastPara="1" wrap="square" lIns="487675" tIns="121900" rIns="121900" bIns="121900" anchor="ctr" anchorCtr="0">
            <a:noAutofit/>
          </a:bodyPr>
          <a:lstStyle>
            <a:lvl1pPr lvl="0" rtl="0">
              <a:spcBef>
                <a:spcPts val="0"/>
              </a:spcBef>
              <a:spcAft>
                <a:spcPts val="0"/>
              </a:spcAft>
              <a:buClr>
                <a:schemeClr val="lt1"/>
              </a:buClr>
              <a:buSzPts val="2400"/>
              <a:buFont typeface="Roboto Light"/>
              <a:buNone/>
              <a:defRPr sz="2400" b="0">
                <a:solidFill>
                  <a:schemeClr val="lt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26" name="Google Shape;326;p35"/>
          <p:cNvSpPr txBox="1">
            <a:spLocks noGrp="1"/>
          </p:cNvSpPr>
          <p:nvPr>
            <p:ph type="title" idx="2"/>
          </p:nvPr>
        </p:nvSpPr>
        <p:spPr>
          <a:xfrm>
            <a:off x="6634933" y="1773100"/>
            <a:ext cx="4865700" cy="524700"/>
          </a:xfrm>
          <a:prstGeom prst="rect">
            <a:avLst/>
          </a:prstGeom>
        </p:spPr>
        <p:txBody>
          <a:bodyPr spcFirstLastPara="1" wrap="square" lIns="487675" tIns="121900" rIns="121900" bIns="121900" anchor="ctr" anchorCtr="0">
            <a:noAutofit/>
          </a:bodyPr>
          <a:lstStyle>
            <a:lvl1pPr lvl="0" rtl="0">
              <a:spcBef>
                <a:spcPts val="0"/>
              </a:spcBef>
              <a:spcAft>
                <a:spcPts val="0"/>
              </a:spcAft>
              <a:buClr>
                <a:schemeClr val="lt1"/>
              </a:buClr>
              <a:buSzPts val="2400"/>
              <a:buFont typeface="Roboto Light"/>
              <a:buNone/>
              <a:defRPr sz="2400" b="0">
                <a:solidFill>
                  <a:schemeClr val="lt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27" name="Google Shape;327;p35"/>
          <p:cNvSpPr txBox="1">
            <a:spLocks noGrp="1"/>
          </p:cNvSpPr>
          <p:nvPr>
            <p:ph type="title" idx="3"/>
          </p:nvPr>
        </p:nvSpPr>
        <p:spPr>
          <a:xfrm>
            <a:off x="722900" y="2672467"/>
            <a:ext cx="4865700" cy="3319200"/>
          </a:xfrm>
          <a:prstGeom prst="rect">
            <a:avLst/>
          </a:prstGeom>
        </p:spPr>
        <p:txBody>
          <a:bodyPr spcFirstLastPara="1" wrap="square" lIns="487675" tIns="121900" rIns="121900" bIns="121900" anchor="t" anchorCtr="0">
            <a:noAutofit/>
          </a:bodyPr>
          <a:lstStyle>
            <a:lvl1pPr lvl="0" rtl="0">
              <a:spcBef>
                <a:spcPts val="0"/>
              </a:spcBef>
              <a:spcAft>
                <a:spcPts val="0"/>
              </a:spcAft>
              <a:buClr>
                <a:srgbClr val="2E5E73"/>
              </a:buClr>
              <a:buSzPts val="2100"/>
              <a:buFont typeface="Roboto Light"/>
              <a:buNone/>
              <a:defRPr sz="2100" b="0">
                <a:solidFill>
                  <a:srgbClr val="2E5E73"/>
                </a:solidFill>
                <a:latin typeface="Roboto Light"/>
                <a:ea typeface="Roboto Light"/>
                <a:cs typeface="Roboto Light"/>
                <a:sym typeface="Roboto Light"/>
              </a:defRPr>
            </a:lvl1pPr>
            <a:lvl2pPr lvl="1"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9pPr>
          </a:lstStyle>
          <a:p>
            <a:endParaRPr/>
          </a:p>
        </p:txBody>
      </p:sp>
      <p:sp>
        <p:nvSpPr>
          <p:cNvPr id="328" name="Google Shape;328;p35"/>
          <p:cNvSpPr txBox="1">
            <a:spLocks noGrp="1"/>
          </p:cNvSpPr>
          <p:nvPr>
            <p:ph type="title" idx="4"/>
          </p:nvPr>
        </p:nvSpPr>
        <p:spPr>
          <a:xfrm>
            <a:off x="6634933" y="2672467"/>
            <a:ext cx="4865700" cy="3319200"/>
          </a:xfrm>
          <a:prstGeom prst="rect">
            <a:avLst/>
          </a:prstGeom>
        </p:spPr>
        <p:txBody>
          <a:bodyPr spcFirstLastPara="1" wrap="square" lIns="487675" tIns="121900" rIns="121900" bIns="121900" anchor="t" anchorCtr="0">
            <a:noAutofit/>
          </a:bodyPr>
          <a:lstStyle>
            <a:lvl1pPr lvl="0" rtl="0">
              <a:spcBef>
                <a:spcPts val="0"/>
              </a:spcBef>
              <a:spcAft>
                <a:spcPts val="0"/>
              </a:spcAft>
              <a:buClr>
                <a:srgbClr val="043461"/>
              </a:buClr>
              <a:buSzPts val="2100"/>
              <a:buFont typeface="Roboto Light"/>
              <a:buNone/>
              <a:defRPr sz="2100" b="0">
                <a:solidFill>
                  <a:srgbClr val="043461"/>
                </a:solidFill>
                <a:latin typeface="Roboto Light"/>
                <a:ea typeface="Roboto Light"/>
                <a:cs typeface="Roboto Light"/>
                <a:sym typeface="Roboto Light"/>
              </a:defRPr>
            </a:lvl1pPr>
            <a:lvl2pPr lvl="1"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2pPr>
            <a:lvl3pPr lvl="2"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3pPr>
            <a:lvl4pPr lvl="3"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4pPr>
            <a:lvl5pPr lvl="4"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5pPr>
            <a:lvl6pPr lvl="5"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6pPr>
            <a:lvl7pPr lvl="6"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7pPr>
            <a:lvl8pPr lvl="7"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8pPr>
            <a:lvl9pPr lvl="8"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9pPr>
          </a:lstStyle>
          <a:p>
            <a:endParaRPr/>
          </a:p>
        </p:txBody>
      </p:sp>
      <p:sp>
        <p:nvSpPr>
          <p:cNvPr id="329" name="Google Shape;329;p35"/>
          <p:cNvSpPr txBox="1">
            <a:spLocks noGrp="1"/>
          </p:cNvSpPr>
          <p:nvPr>
            <p:ph type="title" idx="5"/>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330" name="Google Shape;330;p35"/>
          <p:cNvPicPr preferRelativeResize="0"/>
          <p:nvPr/>
        </p:nvPicPr>
        <p:blipFill rotWithShape="1">
          <a:blip r:embed="rId2">
            <a:alphaModFix/>
          </a:blip>
          <a:srcRect/>
          <a:stretch/>
        </p:blipFill>
        <p:spPr>
          <a:xfrm>
            <a:off x="5740184" y="1577400"/>
            <a:ext cx="1103293" cy="4883433"/>
          </a:xfrm>
          <a:prstGeom prst="rect">
            <a:avLst/>
          </a:prstGeom>
          <a:noFill/>
          <a:ln>
            <a:noFill/>
          </a:ln>
        </p:spPr>
      </p:pic>
      <p:sp>
        <p:nvSpPr>
          <p:cNvPr id="331" name="Google Shape;331;p35"/>
          <p:cNvSpPr txBox="1">
            <a:spLocks noGrp="1"/>
          </p:cNvSpPr>
          <p:nvPr>
            <p:ph type="title" idx="6"/>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6 1">
  <p:cSld name="CUSTOM_28_1">
    <p:bg>
      <p:bgPr>
        <a:solidFill>
          <a:srgbClr val="FFFFFF"/>
        </a:solidFill>
        <a:effectLst/>
      </p:bgPr>
    </p:bg>
    <p:spTree>
      <p:nvGrpSpPr>
        <p:cNvPr id="1" name="Shape 332"/>
        <p:cNvGrpSpPr/>
        <p:nvPr/>
      </p:nvGrpSpPr>
      <p:grpSpPr>
        <a:xfrm>
          <a:off x="0" y="0"/>
          <a:ext cx="0" cy="0"/>
          <a:chOff x="0" y="0"/>
          <a:chExt cx="0" cy="0"/>
        </a:xfrm>
      </p:grpSpPr>
      <p:sp>
        <p:nvSpPr>
          <p:cNvPr id="333" name="Google Shape;333;p36"/>
          <p:cNvSpPr/>
          <p:nvPr/>
        </p:nvSpPr>
        <p:spPr>
          <a:xfrm>
            <a:off x="1478502" y="1577400"/>
            <a:ext cx="4262100" cy="6357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solidFill>
                <a:srgbClr val="FFFFFF"/>
              </a:solidFill>
              <a:latin typeface="Roboto Light"/>
              <a:ea typeface="Roboto Light"/>
              <a:cs typeface="Roboto Light"/>
              <a:sym typeface="Roboto Light"/>
            </a:endParaRPr>
          </a:p>
        </p:txBody>
      </p:sp>
      <p:sp>
        <p:nvSpPr>
          <p:cNvPr id="334" name="Google Shape;334;p36"/>
          <p:cNvSpPr txBox="1">
            <a:spLocks noGrp="1"/>
          </p:cNvSpPr>
          <p:nvPr>
            <p:ph type="title"/>
          </p:nvPr>
        </p:nvSpPr>
        <p:spPr>
          <a:xfrm>
            <a:off x="1572657" y="1626543"/>
            <a:ext cx="4041600" cy="5247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2400"/>
              <a:buFont typeface="Roboto Light"/>
              <a:buNone/>
              <a:defRPr sz="2400" b="0">
                <a:solidFill>
                  <a:schemeClr val="dk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35" name="Google Shape;335;p36"/>
          <p:cNvSpPr txBox="1">
            <a:spLocks noGrp="1"/>
          </p:cNvSpPr>
          <p:nvPr>
            <p:ph type="title" idx="2"/>
          </p:nvPr>
        </p:nvSpPr>
        <p:spPr>
          <a:xfrm>
            <a:off x="1194967" y="2495167"/>
            <a:ext cx="4545300" cy="3496500"/>
          </a:xfrm>
          <a:prstGeom prst="rect">
            <a:avLst/>
          </a:prstGeom>
        </p:spPr>
        <p:txBody>
          <a:bodyPr spcFirstLastPara="1" wrap="square" lIns="487675" tIns="121900" rIns="121900" bIns="121900" anchor="t" anchorCtr="0">
            <a:noAutofit/>
          </a:bodyPr>
          <a:lstStyle>
            <a:lvl1pPr lvl="0" rtl="0">
              <a:spcBef>
                <a:spcPts val="0"/>
              </a:spcBef>
              <a:spcAft>
                <a:spcPts val="0"/>
              </a:spcAft>
              <a:buClr>
                <a:schemeClr val="dk1"/>
              </a:buClr>
              <a:buSzPts val="2100"/>
              <a:buFont typeface="Roboto Light"/>
              <a:buNone/>
              <a:defRPr sz="2100" b="0">
                <a:solidFill>
                  <a:schemeClr val="dk1"/>
                </a:solidFill>
                <a:latin typeface="Roboto Light"/>
                <a:ea typeface="Roboto Light"/>
                <a:cs typeface="Roboto Light"/>
                <a:sym typeface="Roboto Light"/>
              </a:defRPr>
            </a:lvl1pPr>
            <a:lvl2pPr lvl="1" rtl="0">
              <a:spcBef>
                <a:spcPts val="0"/>
              </a:spcBef>
              <a:spcAft>
                <a:spcPts val="0"/>
              </a:spcAft>
              <a:buSzPts val="2100"/>
              <a:buNone/>
              <a:defRPr sz="2100">
                <a:latin typeface="Roboto Light"/>
                <a:ea typeface="Roboto Light"/>
                <a:cs typeface="Roboto Light"/>
                <a:sym typeface="Roboto Light"/>
              </a:defRPr>
            </a:lvl2pPr>
            <a:lvl3pPr lvl="2" rtl="0">
              <a:spcBef>
                <a:spcPts val="0"/>
              </a:spcBef>
              <a:spcAft>
                <a:spcPts val="0"/>
              </a:spcAft>
              <a:buSzPts val="2100"/>
              <a:buNone/>
              <a:defRPr sz="2100">
                <a:latin typeface="Roboto Light"/>
                <a:ea typeface="Roboto Light"/>
                <a:cs typeface="Roboto Light"/>
                <a:sym typeface="Roboto Light"/>
              </a:defRPr>
            </a:lvl3pPr>
            <a:lvl4pPr lvl="3" rtl="0">
              <a:spcBef>
                <a:spcPts val="0"/>
              </a:spcBef>
              <a:spcAft>
                <a:spcPts val="0"/>
              </a:spcAft>
              <a:buSzPts val="2100"/>
              <a:buNone/>
              <a:defRPr sz="2100">
                <a:latin typeface="Roboto Light"/>
                <a:ea typeface="Roboto Light"/>
                <a:cs typeface="Roboto Light"/>
                <a:sym typeface="Roboto Light"/>
              </a:defRPr>
            </a:lvl4pPr>
            <a:lvl5pPr lvl="4" rtl="0">
              <a:spcBef>
                <a:spcPts val="0"/>
              </a:spcBef>
              <a:spcAft>
                <a:spcPts val="0"/>
              </a:spcAft>
              <a:buSzPts val="2100"/>
              <a:buNone/>
              <a:defRPr sz="2100">
                <a:latin typeface="Roboto Light"/>
                <a:ea typeface="Roboto Light"/>
                <a:cs typeface="Roboto Light"/>
                <a:sym typeface="Roboto Light"/>
              </a:defRPr>
            </a:lvl5pPr>
            <a:lvl6pPr lvl="5" rtl="0">
              <a:spcBef>
                <a:spcPts val="0"/>
              </a:spcBef>
              <a:spcAft>
                <a:spcPts val="0"/>
              </a:spcAft>
              <a:buSzPts val="2100"/>
              <a:buNone/>
              <a:defRPr sz="2100">
                <a:latin typeface="Roboto Light"/>
                <a:ea typeface="Roboto Light"/>
                <a:cs typeface="Roboto Light"/>
                <a:sym typeface="Roboto Light"/>
              </a:defRPr>
            </a:lvl6pPr>
            <a:lvl7pPr lvl="6" rtl="0">
              <a:spcBef>
                <a:spcPts val="0"/>
              </a:spcBef>
              <a:spcAft>
                <a:spcPts val="0"/>
              </a:spcAft>
              <a:buSzPts val="2100"/>
              <a:buNone/>
              <a:defRPr sz="2100">
                <a:latin typeface="Roboto Light"/>
                <a:ea typeface="Roboto Light"/>
                <a:cs typeface="Roboto Light"/>
                <a:sym typeface="Roboto Light"/>
              </a:defRPr>
            </a:lvl7pPr>
            <a:lvl8pPr lvl="7" rtl="0">
              <a:spcBef>
                <a:spcPts val="0"/>
              </a:spcBef>
              <a:spcAft>
                <a:spcPts val="0"/>
              </a:spcAft>
              <a:buSzPts val="2100"/>
              <a:buNone/>
              <a:defRPr sz="2100">
                <a:latin typeface="Roboto Light"/>
                <a:ea typeface="Roboto Light"/>
                <a:cs typeface="Roboto Light"/>
                <a:sym typeface="Roboto Light"/>
              </a:defRPr>
            </a:lvl8pPr>
            <a:lvl9pPr lvl="8" rtl="0">
              <a:spcBef>
                <a:spcPts val="0"/>
              </a:spcBef>
              <a:spcAft>
                <a:spcPts val="0"/>
              </a:spcAft>
              <a:buSzPts val="2100"/>
              <a:buNone/>
              <a:defRPr sz="2100">
                <a:latin typeface="Roboto Light"/>
                <a:ea typeface="Roboto Light"/>
                <a:cs typeface="Roboto Light"/>
                <a:sym typeface="Roboto Light"/>
              </a:defRPr>
            </a:lvl9pPr>
          </a:lstStyle>
          <a:p>
            <a:endParaRPr/>
          </a:p>
        </p:txBody>
      </p:sp>
      <p:sp>
        <p:nvSpPr>
          <p:cNvPr id="336" name="Google Shape;336;p36"/>
          <p:cNvSpPr txBox="1">
            <a:spLocks noGrp="1"/>
          </p:cNvSpPr>
          <p:nvPr>
            <p:ph type="title" idx="3"/>
          </p:nvPr>
        </p:nvSpPr>
        <p:spPr>
          <a:xfrm>
            <a:off x="7098567" y="2495167"/>
            <a:ext cx="4809900" cy="3496500"/>
          </a:xfrm>
          <a:prstGeom prst="rect">
            <a:avLst/>
          </a:prstGeom>
        </p:spPr>
        <p:txBody>
          <a:bodyPr spcFirstLastPara="1" wrap="square" lIns="487675" tIns="121900" rIns="121900" bIns="121900" anchor="t" anchorCtr="0">
            <a:noAutofit/>
          </a:bodyPr>
          <a:lstStyle>
            <a:lvl1pPr lvl="0" rtl="0">
              <a:spcBef>
                <a:spcPts val="0"/>
              </a:spcBef>
              <a:spcAft>
                <a:spcPts val="0"/>
              </a:spcAft>
              <a:buClr>
                <a:schemeClr val="dk1"/>
              </a:buClr>
              <a:buSzPts val="2100"/>
              <a:buFont typeface="Roboto Light"/>
              <a:buNone/>
              <a:defRPr sz="2100" b="0">
                <a:solidFill>
                  <a:schemeClr val="dk1"/>
                </a:solidFill>
                <a:latin typeface="Roboto Light"/>
                <a:ea typeface="Roboto Light"/>
                <a:cs typeface="Roboto Light"/>
                <a:sym typeface="Roboto Light"/>
              </a:defRPr>
            </a:lvl1pPr>
            <a:lvl2pPr lvl="1" rtl="0">
              <a:spcBef>
                <a:spcPts val="0"/>
              </a:spcBef>
              <a:spcAft>
                <a:spcPts val="0"/>
              </a:spcAft>
              <a:buSzPts val="2100"/>
              <a:buNone/>
              <a:defRPr sz="2100">
                <a:latin typeface="Roboto Light"/>
                <a:ea typeface="Roboto Light"/>
                <a:cs typeface="Roboto Light"/>
                <a:sym typeface="Roboto Light"/>
              </a:defRPr>
            </a:lvl2pPr>
            <a:lvl3pPr lvl="2" rtl="0">
              <a:spcBef>
                <a:spcPts val="0"/>
              </a:spcBef>
              <a:spcAft>
                <a:spcPts val="0"/>
              </a:spcAft>
              <a:buSzPts val="2100"/>
              <a:buNone/>
              <a:defRPr sz="2100">
                <a:latin typeface="Roboto Light"/>
                <a:ea typeface="Roboto Light"/>
                <a:cs typeface="Roboto Light"/>
                <a:sym typeface="Roboto Light"/>
              </a:defRPr>
            </a:lvl3pPr>
            <a:lvl4pPr lvl="3" rtl="0">
              <a:spcBef>
                <a:spcPts val="0"/>
              </a:spcBef>
              <a:spcAft>
                <a:spcPts val="0"/>
              </a:spcAft>
              <a:buSzPts val="2100"/>
              <a:buNone/>
              <a:defRPr sz="2100">
                <a:latin typeface="Roboto Light"/>
                <a:ea typeface="Roboto Light"/>
                <a:cs typeface="Roboto Light"/>
                <a:sym typeface="Roboto Light"/>
              </a:defRPr>
            </a:lvl4pPr>
            <a:lvl5pPr lvl="4" rtl="0">
              <a:spcBef>
                <a:spcPts val="0"/>
              </a:spcBef>
              <a:spcAft>
                <a:spcPts val="0"/>
              </a:spcAft>
              <a:buSzPts val="2100"/>
              <a:buNone/>
              <a:defRPr sz="2100">
                <a:latin typeface="Roboto Light"/>
                <a:ea typeface="Roboto Light"/>
                <a:cs typeface="Roboto Light"/>
                <a:sym typeface="Roboto Light"/>
              </a:defRPr>
            </a:lvl5pPr>
            <a:lvl6pPr lvl="5" rtl="0">
              <a:spcBef>
                <a:spcPts val="0"/>
              </a:spcBef>
              <a:spcAft>
                <a:spcPts val="0"/>
              </a:spcAft>
              <a:buSzPts val="2100"/>
              <a:buNone/>
              <a:defRPr sz="2100">
                <a:latin typeface="Roboto Light"/>
                <a:ea typeface="Roboto Light"/>
                <a:cs typeface="Roboto Light"/>
                <a:sym typeface="Roboto Light"/>
              </a:defRPr>
            </a:lvl6pPr>
            <a:lvl7pPr lvl="6" rtl="0">
              <a:spcBef>
                <a:spcPts val="0"/>
              </a:spcBef>
              <a:spcAft>
                <a:spcPts val="0"/>
              </a:spcAft>
              <a:buSzPts val="2100"/>
              <a:buNone/>
              <a:defRPr sz="2100">
                <a:latin typeface="Roboto Light"/>
                <a:ea typeface="Roboto Light"/>
                <a:cs typeface="Roboto Light"/>
                <a:sym typeface="Roboto Light"/>
              </a:defRPr>
            </a:lvl7pPr>
            <a:lvl8pPr lvl="7" rtl="0">
              <a:spcBef>
                <a:spcPts val="0"/>
              </a:spcBef>
              <a:spcAft>
                <a:spcPts val="0"/>
              </a:spcAft>
              <a:buSzPts val="2100"/>
              <a:buNone/>
              <a:defRPr sz="2100">
                <a:latin typeface="Roboto Light"/>
                <a:ea typeface="Roboto Light"/>
                <a:cs typeface="Roboto Light"/>
                <a:sym typeface="Roboto Light"/>
              </a:defRPr>
            </a:lvl8pPr>
            <a:lvl9pPr lvl="8" rtl="0">
              <a:spcBef>
                <a:spcPts val="0"/>
              </a:spcBef>
              <a:spcAft>
                <a:spcPts val="0"/>
              </a:spcAft>
              <a:buSzPts val="2100"/>
              <a:buNone/>
              <a:defRPr sz="2100">
                <a:latin typeface="Roboto Light"/>
                <a:ea typeface="Roboto Light"/>
                <a:cs typeface="Roboto Light"/>
                <a:sym typeface="Roboto Light"/>
              </a:defRPr>
            </a:lvl9pPr>
          </a:lstStyle>
          <a:p>
            <a:endParaRPr/>
          </a:p>
        </p:txBody>
      </p:sp>
      <p:sp>
        <p:nvSpPr>
          <p:cNvPr id="337" name="Google Shape;337;p36"/>
          <p:cNvSpPr txBox="1">
            <a:spLocks noGrp="1"/>
          </p:cNvSpPr>
          <p:nvPr>
            <p:ph type="title" idx="4"/>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338" name="Google Shape;338;p36"/>
          <p:cNvPicPr preferRelativeResize="0"/>
          <p:nvPr/>
        </p:nvPicPr>
        <p:blipFill rotWithShape="1">
          <a:blip r:embed="rId2">
            <a:alphaModFix/>
          </a:blip>
          <a:srcRect/>
          <a:stretch/>
        </p:blipFill>
        <p:spPr>
          <a:xfrm>
            <a:off x="5740184" y="1577400"/>
            <a:ext cx="1103293" cy="4883433"/>
          </a:xfrm>
          <a:prstGeom prst="rect">
            <a:avLst/>
          </a:prstGeom>
          <a:noFill/>
          <a:ln>
            <a:noFill/>
          </a:ln>
        </p:spPr>
      </p:pic>
      <p:grpSp>
        <p:nvGrpSpPr>
          <p:cNvPr id="339" name="Google Shape;339;p36"/>
          <p:cNvGrpSpPr/>
          <p:nvPr/>
        </p:nvGrpSpPr>
        <p:grpSpPr>
          <a:xfrm>
            <a:off x="609544" y="1587237"/>
            <a:ext cx="711186" cy="711306"/>
            <a:chOff x="457200" y="1378813"/>
            <a:chExt cx="695400" cy="695450"/>
          </a:xfrm>
        </p:grpSpPr>
        <p:sp>
          <p:nvSpPr>
            <p:cNvPr id="340" name="Google Shape;340;p36"/>
            <p:cNvSpPr/>
            <p:nvPr/>
          </p:nvSpPr>
          <p:spPr>
            <a:xfrm>
              <a:off x="457200" y="1378813"/>
              <a:ext cx="695400" cy="621300"/>
            </a:xfrm>
            <a:prstGeom prst="roundRect">
              <a:avLst>
                <a:gd name="adj" fmla="val 16667"/>
              </a:avLst>
            </a:prstGeom>
            <a:solidFill>
              <a:schemeClr val="dk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Roboto Light"/>
                  <a:ea typeface="Roboto Light"/>
                  <a:cs typeface="Roboto Light"/>
                  <a:sym typeface="Roboto Light"/>
                </a:rPr>
                <a:t>01</a:t>
              </a:r>
              <a:endParaRPr sz="2800" b="0" i="0" u="none" strike="noStrike" cap="none">
                <a:solidFill>
                  <a:schemeClr val="lt1"/>
                </a:solidFill>
                <a:latin typeface="Roboto Light"/>
                <a:ea typeface="Roboto Light"/>
                <a:cs typeface="Roboto Light"/>
                <a:sym typeface="Roboto Light"/>
              </a:endParaRPr>
            </a:p>
          </p:txBody>
        </p:sp>
        <p:sp>
          <p:nvSpPr>
            <p:cNvPr id="341" name="Google Shape;341;p36"/>
            <p:cNvSpPr/>
            <p:nvPr/>
          </p:nvSpPr>
          <p:spPr>
            <a:xfrm rot="10800000">
              <a:off x="634726" y="1885638"/>
              <a:ext cx="340325" cy="188625"/>
            </a:xfrm>
            <a:prstGeom prst="flowChartExtra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342" name="Google Shape;342;p36"/>
          <p:cNvGrpSpPr/>
          <p:nvPr/>
        </p:nvGrpSpPr>
        <p:grpSpPr>
          <a:xfrm>
            <a:off x="6502483" y="1587237"/>
            <a:ext cx="711186" cy="711306"/>
            <a:chOff x="2605668" y="1378813"/>
            <a:chExt cx="695400" cy="695450"/>
          </a:xfrm>
        </p:grpSpPr>
        <p:sp>
          <p:nvSpPr>
            <p:cNvPr id="343" name="Google Shape;343;p36"/>
            <p:cNvSpPr/>
            <p:nvPr/>
          </p:nvSpPr>
          <p:spPr>
            <a:xfrm>
              <a:off x="2605668" y="1378813"/>
              <a:ext cx="695400" cy="6213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2"/>
                  </a:solidFill>
                  <a:latin typeface="Roboto Light"/>
                  <a:ea typeface="Roboto Light"/>
                  <a:cs typeface="Roboto Light"/>
                  <a:sym typeface="Roboto Light"/>
                </a:rPr>
                <a:t>02</a:t>
              </a:r>
              <a:endParaRPr sz="2800" b="0" i="0" u="none" strike="noStrike" cap="none">
                <a:solidFill>
                  <a:schemeClr val="dk2"/>
                </a:solidFill>
                <a:latin typeface="Roboto Light"/>
                <a:ea typeface="Roboto Light"/>
                <a:cs typeface="Roboto Light"/>
                <a:sym typeface="Roboto Light"/>
              </a:endParaRPr>
            </a:p>
          </p:txBody>
        </p:sp>
        <p:sp>
          <p:nvSpPr>
            <p:cNvPr id="344" name="Google Shape;344;p36"/>
            <p:cNvSpPr/>
            <p:nvPr/>
          </p:nvSpPr>
          <p:spPr>
            <a:xfrm rot="10800000">
              <a:off x="2783210" y="1885638"/>
              <a:ext cx="340325" cy="188625"/>
            </a:xfrm>
            <a:prstGeom prst="flowChartExtra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2"/>
                </a:solidFill>
                <a:latin typeface="Arial"/>
                <a:ea typeface="Arial"/>
                <a:cs typeface="Arial"/>
                <a:sym typeface="Arial"/>
              </a:endParaRPr>
            </a:p>
          </p:txBody>
        </p:sp>
      </p:grpSp>
      <p:sp>
        <p:nvSpPr>
          <p:cNvPr id="345" name="Google Shape;345;p36"/>
          <p:cNvSpPr/>
          <p:nvPr/>
        </p:nvSpPr>
        <p:spPr>
          <a:xfrm>
            <a:off x="7371969" y="1577400"/>
            <a:ext cx="4262100" cy="635700"/>
          </a:xfrm>
          <a:prstGeom prst="roundRect">
            <a:avLst>
              <a:gd name="adj" fmla="val 16667"/>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800">
              <a:solidFill>
                <a:srgbClr val="FFFFFF"/>
              </a:solidFill>
              <a:latin typeface="Roboto Light"/>
              <a:ea typeface="Roboto Light"/>
              <a:cs typeface="Roboto Light"/>
              <a:sym typeface="Roboto Light"/>
            </a:endParaRPr>
          </a:p>
        </p:txBody>
      </p:sp>
      <p:sp>
        <p:nvSpPr>
          <p:cNvPr id="346" name="Google Shape;346;p36"/>
          <p:cNvSpPr txBox="1">
            <a:spLocks noGrp="1"/>
          </p:cNvSpPr>
          <p:nvPr>
            <p:ph type="title" idx="5"/>
          </p:nvPr>
        </p:nvSpPr>
        <p:spPr>
          <a:xfrm>
            <a:off x="7466124" y="1626543"/>
            <a:ext cx="4041600" cy="5247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dk1"/>
              </a:buClr>
              <a:buSzPts val="2400"/>
              <a:buFont typeface="Roboto Light"/>
              <a:buNone/>
              <a:defRPr sz="2400" b="0">
                <a:solidFill>
                  <a:schemeClr val="dk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347" name="Google Shape;347;p36"/>
          <p:cNvSpPr txBox="1">
            <a:spLocks noGrp="1"/>
          </p:cNvSpPr>
          <p:nvPr>
            <p:ph type="title" idx="6"/>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p:cSld name="CUSTOM_25_1">
    <p:spTree>
      <p:nvGrpSpPr>
        <p:cNvPr id="1" name="Shape 348"/>
        <p:cNvGrpSpPr/>
        <p:nvPr/>
      </p:nvGrpSpPr>
      <p:grpSpPr>
        <a:xfrm>
          <a:off x="0" y="0"/>
          <a:ext cx="0" cy="0"/>
          <a:chOff x="0" y="0"/>
          <a:chExt cx="0" cy="0"/>
        </a:xfrm>
      </p:grpSpPr>
      <p:sp>
        <p:nvSpPr>
          <p:cNvPr id="349" name="Google Shape;349;p37"/>
          <p:cNvSpPr txBox="1"/>
          <p:nvPr/>
        </p:nvSpPr>
        <p:spPr>
          <a:xfrm>
            <a:off x="406400" y="1448600"/>
            <a:ext cx="2698800" cy="4909500"/>
          </a:xfrm>
          <a:prstGeom prst="rect">
            <a:avLst/>
          </a:prstGeom>
          <a:solidFill>
            <a:srgbClr val="00C7CC"/>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0" name="Google Shape;350;p37"/>
          <p:cNvSpPr txBox="1"/>
          <p:nvPr/>
        </p:nvSpPr>
        <p:spPr>
          <a:xfrm>
            <a:off x="3301222" y="1448600"/>
            <a:ext cx="2698800" cy="4909500"/>
          </a:xfrm>
          <a:prstGeom prst="rect">
            <a:avLst/>
          </a:prstGeom>
          <a:solidFill>
            <a:srgbClr val="FCB912"/>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1" name="Google Shape;351;p37"/>
          <p:cNvSpPr txBox="1"/>
          <p:nvPr/>
        </p:nvSpPr>
        <p:spPr>
          <a:xfrm>
            <a:off x="6196044" y="1448600"/>
            <a:ext cx="2698800" cy="4909500"/>
          </a:xfrm>
          <a:prstGeom prst="rect">
            <a:avLst/>
          </a:prstGeom>
          <a:solidFill>
            <a:srgbClr val="2E5E73"/>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2" name="Google Shape;352;p37"/>
          <p:cNvSpPr txBox="1"/>
          <p:nvPr/>
        </p:nvSpPr>
        <p:spPr>
          <a:xfrm>
            <a:off x="9090867" y="1448600"/>
            <a:ext cx="2698800" cy="4909500"/>
          </a:xfrm>
          <a:prstGeom prst="rect">
            <a:avLst/>
          </a:prstGeom>
          <a:solidFill>
            <a:srgbClr val="AADCF2"/>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Medium"/>
              <a:ea typeface="Roboto Medium"/>
              <a:cs typeface="Roboto Medium"/>
              <a:sym typeface="Roboto Medium"/>
            </a:endParaRPr>
          </a:p>
        </p:txBody>
      </p:sp>
      <p:sp>
        <p:nvSpPr>
          <p:cNvPr id="353" name="Google Shape;353;p37"/>
          <p:cNvSpPr/>
          <p:nvPr/>
        </p:nvSpPr>
        <p:spPr>
          <a:xfrm>
            <a:off x="9286467"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2E5E73"/>
                </a:solidFill>
                <a:latin typeface="Roboto"/>
                <a:ea typeface="Roboto"/>
                <a:cs typeface="Roboto"/>
                <a:sym typeface="Roboto"/>
              </a:rPr>
              <a:t>Title</a:t>
            </a:r>
            <a:endParaRPr sz="2300" b="1">
              <a:solidFill>
                <a:srgbClr val="2E5E73"/>
              </a:solidFill>
              <a:latin typeface="Roboto"/>
              <a:ea typeface="Roboto"/>
              <a:cs typeface="Roboto"/>
              <a:sym typeface="Roboto"/>
            </a:endParaRPr>
          </a:p>
        </p:txBody>
      </p:sp>
      <p:sp>
        <p:nvSpPr>
          <p:cNvPr id="354" name="Google Shape;354;p37"/>
          <p:cNvSpPr/>
          <p:nvPr/>
        </p:nvSpPr>
        <p:spPr>
          <a:xfrm>
            <a:off x="9488500" y="274935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5" name="Google Shape;355;p37"/>
          <p:cNvSpPr txBox="1"/>
          <p:nvPr/>
        </p:nvSpPr>
        <p:spPr>
          <a:xfrm>
            <a:off x="9695783" y="272055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56" name="Google Shape;356;p37"/>
          <p:cNvSpPr/>
          <p:nvPr/>
        </p:nvSpPr>
        <p:spPr>
          <a:xfrm>
            <a:off x="9264819" y="271013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57" name="Google Shape;357;p37"/>
          <p:cNvSpPr/>
          <p:nvPr/>
        </p:nvSpPr>
        <p:spPr>
          <a:xfrm>
            <a:off x="6391650"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FFFFFF"/>
                </a:solidFill>
                <a:latin typeface="Roboto"/>
                <a:ea typeface="Roboto"/>
                <a:cs typeface="Roboto"/>
                <a:sym typeface="Roboto"/>
              </a:rPr>
              <a:t>Title</a:t>
            </a:r>
            <a:endParaRPr sz="2300" b="1">
              <a:solidFill>
                <a:srgbClr val="FFFFFF"/>
              </a:solidFill>
              <a:latin typeface="Roboto"/>
              <a:ea typeface="Roboto"/>
              <a:cs typeface="Roboto"/>
              <a:sym typeface="Roboto"/>
            </a:endParaRPr>
          </a:p>
        </p:txBody>
      </p:sp>
      <p:sp>
        <p:nvSpPr>
          <p:cNvPr id="358" name="Google Shape;358;p37"/>
          <p:cNvSpPr/>
          <p:nvPr/>
        </p:nvSpPr>
        <p:spPr>
          <a:xfrm>
            <a:off x="3496833"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082D49"/>
                </a:solidFill>
                <a:latin typeface="Roboto"/>
                <a:ea typeface="Roboto"/>
                <a:cs typeface="Roboto"/>
                <a:sym typeface="Roboto"/>
              </a:rPr>
              <a:t>Title</a:t>
            </a:r>
            <a:endParaRPr sz="2300" b="1">
              <a:solidFill>
                <a:srgbClr val="082D49"/>
              </a:solidFill>
              <a:latin typeface="Roboto"/>
              <a:ea typeface="Roboto"/>
              <a:cs typeface="Roboto"/>
              <a:sym typeface="Roboto"/>
            </a:endParaRPr>
          </a:p>
        </p:txBody>
      </p:sp>
      <p:sp>
        <p:nvSpPr>
          <p:cNvPr id="359" name="Google Shape;359;p37"/>
          <p:cNvSpPr/>
          <p:nvPr/>
        </p:nvSpPr>
        <p:spPr>
          <a:xfrm>
            <a:off x="602033" y="1511713"/>
            <a:ext cx="2307600" cy="358500"/>
          </a:xfrm>
          <a:prstGeom prst="roundRect">
            <a:avLst>
              <a:gd name="adj" fmla="val 16500"/>
            </a:avLst>
          </a:prstGeom>
          <a:noFill/>
          <a:ln>
            <a:noFill/>
          </a:ln>
        </p:spPr>
        <p:txBody>
          <a:bodyPr spcFirstLastPara="1" wrap="square" lIns="0" tIns="170675" rIns="0" bIns="0" anchor="ctr" anchorCtr="0">
            <a:noAutofit/>
          </a:bodyPr>
          <a:lstStyle/>
          <a:p>
            <a:pPr marL="0" marR="0" lvl="0" indent="0" algn="ctr" rtl="0">
              <a:lnSpc>
                <a:spcPct val="100000"/>
              </a:lnSpc>
              <a:spcBef>
                <a:spcPts val="0"/>
              </a:spcBef>
              <a:spcAft>
                <a:spcPts val="1300"/>
              </a:spcAft>
              <a:buClr>
                <a:srgbClr val="000000"/>
              </a:buClr>
              <a:buSzPts val="1500"/>
              <a:buFont typeface="Arial"/>
              <a:buNone/>
            </a:pPr>
            <a:r>
              <a:rPr lang="en-US" sz="2300" b="1">
                <a:solidFill>
                  <a:srgbClr val="FFFFFF"/>
                </a:solidFill>
                <a:latin typeface="Roboto"/>
                <a:ea typeface="Roboto"/>
                <a:cs typeface="Roboto"/>
                <a:sym typeface="Roboto"/>
              </a:rPr>
              <a:t>Title</a:t>
            </a:r>
            <a:endParaRPr sz="2300" b="1">
              <a:solidFill>
                <a:srgbClr val="FFFFFF"/>
              </a:solidFill>
              <a:latin typeface="Roboto"/>
              <a:ea typeface="Roboto"/>
              <a:cs typeface="Roboto"/>
              <a:sym typeface="Roboto"/>
            </a:endParaRPr>
          </a:p>
        </p:txBody>
      </p:sp>
      <p:sp>
        <p:nvSpPr>
          <p:cNvPr id="360" name="Google Shape;360;p37"/>
          <p:cNvSpPr/>
          <p:nvPr/>
        </p:nvSpPr>
        <p:spPr>
          <a:xfrm>
            <a:off x="804067" y="2749359"/>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1" name="Google Shape;361;p37"/>
          <p:cNvSpPr txBox="1"/>
          <p:nvPr/>
        </p:nvSpPr>
        <p:spPr>
          <a:xfrm>
            <a:off x="1011350" y="2720559"/>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2" name="Google Shape;362;p37"/>
          <p:cNvSpPr/>
          <p:nvPr/>
        </p:nvSpPr>
        <p:spPr>
          <a:xfrm>
            <a:off x="580386" y="2710148"/>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63" name="Google Shape;363;p37"/>
          <p:cNvSpPr/>
          <p:nvPr/>
        </p:nvSpPr>
        <p:spPr>
          <a:xfrm>
            <a:off x="804067"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4" name="Google Shape;364;p37"/>
          <p:cNvSpPr txBox="1"/>
          <p:nvPr/>
        </p:nvSpPr>
        <p:spPr>
          <a:xfrm>
            <a:off x="1011350"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5" name="Google Shape;365;p37"/>
          <p:cNvSpPr/>
          <p:nvPr/>
        </p:nvSpPr>
        <p:spPr>
          <a:xfrm>
            <a:off x="580386"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366" name="Google Shape;366;p37"/>
          <p:cNvSpPr/>
          <p:nvPr/>
        </p:nvSpPr>
        <p:spPr>
          <a:xfrm>
            <a:off x="804067"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37"/>
          <p:cNvSpPr txBox="1"/>
          <p:nvPr/>
        </p:nvSpPr>
        <p:spPr>
          <a:xfrm>
            <a:off x="1011350"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8" name="Google Shape;368;p37"/>
          <p:cNvSpPr/>
          <p:nvPr/>
        </p:nvSpPr>
        <p:spPr>
          <a:xfrm>
            <a:off x="580386"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369" name="Google Shape;369;p37"/>
          <p:cNvSpPr/>
          <p:nvPr/>
        </p:nvSpPr>
        <p:spPr>
          <a:xfrm>
            <a:off x="804067"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0" name="Google Shape;370;p37"/>
          <p:cNvSpPr txBox="1"/>
          <p:nvPr/>
        </p:nvSpPr>
        <p:spPr>
          <a:xfrm>
            <a:off x="1011350"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1" name="Google Shape;371;p37"/>
          <p:cNvSpPr/>
          <p:nvPr/>
        </p:nvSpPr>
        <p:spPr>
          <a:xfrm>
            <a:off x="580386"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372" name="Google Shape;372;p37"/>
          <p:cNvSpPr/>
          <p:nvPr/>
        </p:nvSpPr>
        <p:spPr>
          <a:xfrm>
            <a:off x="804067"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3" name="Google Shape;373;p37"/>
          <p:cNvSpPr txBox="1"/>
          <p:nvPr/>
        </p:nvSpPr>
        <p:spPr>
          <a:xfrm>
            <a:off x="1011350"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4" name="Google Shape;374;p37"/>
          <p:cNvSpPr/>
          <p:nvPr/>
        </p:nvSpPr>
        <p:spPr>
          <a:xfrm>
            <a:off x="580386"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375" name="Google Shape;375;p37"/>
          <p:cNvSpPr/>
          <p:nvPr/>
        </p:nvSpPr>
        <p:spPr>
          <a:xfrm>
            <a:off x="804067"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37"/>
          <p:cNvSpPr txBox="1"/>
          <p:nvPr/>
        </p:nvSpPr>
        <p:spPr>
          <a:xfrm>
            <a:off x="1011350"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7" name="Google Shape;377;p37"/>
          <p:cNvSpPr/>
          <p:nvPr/>
        </p:nvSpPr>
        <p:spPr>
          <a:xfrm>
            <a:off x="580386"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378" name="Google Shape;378;p37"/>
          <p:cNvSpPr/>
          <p:nvPr/>
        </p:nvSpPr>
        <p:spPr>
          <a:xfrm>
            <a:off x="804067"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9" name="Google Shape;379;p37"/>
          <p:cNvSpPr txBox="1"/>
          <p:nvPr/>
        </p:nvSpPr>
        <p:spPr>
          <a:xfrm>
            <a:off x="1011350"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0" name="Google Shape;380;p37"/>
          <p:cNvSpPr/>
          <p:nvPr/>
        </p:nvSpPr>
        <p:spPr>
          <a:xfrm>
            <a:off x="580386"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381" name="Google Shape;381;p37"/>
          <p:cNvSpPr/>
          <p:nvPr/>
        </p:nvSpPr>
        <p:spPr>
          <a:xfrm>
            <a:off x="9488500"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2" name="Google Shape;382;p37"/>
          <p:cNvSpPr txBox="1"/>
          <p:nvPr/>
        </p:nvSpPr>
        <p:spPr>
          <a:xfrm>
            <a:off x="9695783"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3" name="Google Shape;383;p37"/>
          <p:cNvSpPr/>
          <p:nvPr/>
        </p:nvSpPr>
        <p:spPr>
          <a:xfrm>
            <a:off x="9264819"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384" name="Google Shape;384;p37"/>
          <p:cNvSpPr/>
          <p:nvPr/>
        </p:nvSpPr>
        <p:spPr>
          <a:xfrm>
            <a:off x="9488500"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5" name="Google Shape;385;p37"/>
          <p:cNvSpPr txBox="1"/>
          <p:nvPr/>
        </p:nvSpPr>
        <p:spPr>
          <a:xfrm>
            <a:off x="9695783"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6" name="Google Shape;386;p37"/>
          <p:cNvSpPr/>
          <p:nvPr/>
        </p:nvSpPr>
        <p:spPr>
          <a:xfrm>
            <a:off x="9264819"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387" name="Google Shape;387;p37"/>
          <p:cNvSpPr/>
          <p:nvPr/>
        </p:nvSpPr>
        <p:spPr>
          <a:xfrm>
            <a:off x="3698850" y="2749359"/>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8" name="Google Shape;388;p37"/>
          <p:cNvSpPr txBox="1"/>
          <p:nvPr/>
        </p:nvSpPr>
        <p:spPr>
          <a:xfrm>
            <a:off x="3906133" y="2720559"/>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9" name="Google Shape;389;p37"/>
          <p:cNvSpPr/>
          <p:nvPr/>
        </p:nvSpPr>
        <p:spPr>
          <a:xfrm>
            <a:off x="3475169" y="2710148"/>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90" name="Google Shape;390;p37"/>
          <p:cNvSpPr/>
          <p:nvPr/>
        </p:nvSpPr>
        <p:spPr>
          <a:xfrm>
            <a:off x="3698850"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1" name="Google Shape;391;p37"/>
          <p:cNvSpPr txBox="1"/>
          <p:nvPr/>
        </p:nvSpPr>
        <p:spPr>
          <a:xfrm>
            <a:off x="3906133"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2" name="Google Shape;392;p37"/>
          <p:cNvSpPr/>
          <p:nvPr/>
        </p:nvSpPr>
        <p:spPr>
          <a:xfrm>
            <a:off x="3475169"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393" name="Google Shape;393;p37"/>
          <p:cNvSpPr/>
          <p:nvPr/>
        </p:nvSpPr>
        <p:spPr>
          <a:xfrm>
            <a:off x="3698850"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4" name="Google Shape;394;p37"/>
          <p:cNvSpPr txBox="1"/>
          <p:nvPr/>
        </p:nvSpPr>
        <p:spPr>
          <a:xfrm>
            <a:off x="3906133"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5" name="Google Shape;395;p37"/>
          <p:cNvSpPr/>
          <p:nvPr/>
        </p:nvSpPr>
        <p:spPr>
          <a:xfrm>
            <a:off x="3475169"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396" name="Google Shape;396;p37"/>
          <p:cNvSpPr/>
          <p:nvPr/>
        </p:nvSpPr>
        <p:spPr>
          <a:xfrm>
            <a:off x="6593700" y="2749359"/>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7" name="Google Shape;397;p37"/>
          <p:cNvSpPr txBox="1"/>
          <p:nvPr/>
        </p:nvSpPr>
        <p:spPr>
          <a:xfrm>
            <a:off x="6800983" y="2720559"/>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8" name="Google Shape;398;p37"/>
          <p:cNvSpPr/>
          <p:nvPr/>
        </p:nvSpPr>
        <p:spPr>
          <a:xfrm>
            <a:off x="6370019" y="2710148"/>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2</a:t>
            </a:r>
            <a:endParaRPr sz="1900">
              <a:solidFill>
                <a:srgbClr val="2E5E73"/>
              </a:solidFill>
            </a:endParaRPr>
          </a:p>
        </p:txBody>
      </p:sp>
      <p:sp>
        <p:nvSpPr>
          <p:cNvPr id="399" name="Google Shape;399;p37"/>
          <p:cNvSpPr/>
          <p:nvPr/>
        </p:nvSpPr>
        <p:spPr>
          <a:xfrm>
            <a:off x="6593700" y="2157622"/>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0" name="Google Shape;400;p37"/>
          <p:cNvSpPr txBox="1"/>
          <p:nvPr/>
        </p:nvSpPr>
        <p:spPr>
          <a:xfrm>
            <a:off x="6800983" y="2128822"/>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1" name="Google Shape;401;p37"/>
          <p:cNvSpPr/>
          <p:nvPr/>
        </p:nvSpPr>
        <p:spPr>
          <a:xfrm>
            <a:off x="6370019" y="2118411"/>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1</a:t>
            </a:r>
            <a:endParaRPr sz="1900">
              <a:solidFill>
                <a:srgbClr val="2E5E73"/>
              </a:solidFill>
            </a:endParaRPr>
          </a:p>
        </p:txBody>
      </p:sp>
      <p:sp>
        <p:nvSpPr>
          <p:cNvPr id="402" name="Google Shape;402;p37"/>
          <p:cNvSpPr/>
          <p:nvPr/>
        </p:nvSpPr>
        <p:spPr>
          <a:xfrm>
            <a:off x="3698850"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3" name="Google Shape;403;p37"/>
          <p:cNvSpPr txBox="1"/>
          <p:nvPr/>
        </p:nvSpPr>
        <p:spPr>
          <a:xfrm>
            <a:off x="3906133"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4" name="Google Shape;404;p37"/>
          <p:cNvSpPr/>
          <p:nvPr/>
        </p:nvSpPr>
        <p:spPr>
          <a:xfrm>
            <a:off x="3475169"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405" name="Google Shape;405;p37"/>
          <p:cNvSpPr/>
          <p:nvPr/>
        </p:nvSpPr>
        <p:spPr>
          <a:xfrm>
            <a:off x="3698850"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6" name="Google Shape;406;p37"/>
          <p:cNvSpPr txBox="1"/>
          <p:nvPr/>
        </p:nvSpPr>
        <p:spPr>
          <a:xfrm>
            <a:off x="3906133"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7" name="Google Shape;407;p37"/>
          <p:cNvSpPr/>
          <p:nvPr/>
        </p:nvSpPr>
        <p:spPr>
          <a:xfrm>
            <a:off x="3475169"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408" name="Google Shape;408;p37"/>
          <p:cNvSpPr/>
          <p:nvPr/>
        </p:nvSpPr>
        <p:spPr>
          <a:xfrm>
            <a:off x="3698850"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9" name="Google Shape;409;p37"/>
          <p:cNvSpPr txBox="1"/>
          <p:nvPr/>
        </p:nvSpPr>
        <p:spPr>
          <a:xfrm>
            <a:off x="3906133"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0" name="Google Shape;410;p37"/>
          <p:cNvSpPr/>
          <p:nvPr/>
        </p:nvSpPr>
        <p:spPr>
          <a:xfrm>
            <a:off x="3475169"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411" name="Google Shape;411;p37"/>
          <p:cNvSpPr/>
          <p:nvPr/>
        </p:nvSpPr>
        <p:spPr>
          <a:xfrm>
            <a:off x="3698850"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2" name="Google Shape;412;p37"/>
          <p:cNvSpPr txBox="1"/>
          <p:nvPr/>
        </p:nvSpPr>
        <p:spPr>
          <a:xfrm>
            <a:off x="3906133"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3" name="Google Shape;413;p37"/>
          <p:cNvSpPr/>
          <p:nvPr/>
        </p:nvSpPr>
        <p:spPr>
          <a:xfrm>
            <a:off x="3475169"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414" name="Google Shape;414;p37"/>
          <p:cNvSpPr/>
          <p:nvPr/>
        </p:nvSpPr>
        <p:spPr>
          <a:xfrm>
            <a:off x="6593683"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5" name="Google Shape;415;p37"/>
          <p:cNvSpPr txBox="1"/>
          <p:nvPr/>
        </p:nvSpPr>
        <p:spPr>
          <a:xfrm>
            <a:off x="6800967"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6" name="Google Shape;416;p37"/>
          <p:cNvSpPr/>
          <p:nvPr/>
        </p:nvSpPr>
        <p:spPr>
          <a:xfrm>
            <a:off x="6370003"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417" name="Google Shape;417;p37"/>
          <p:cNvSpPr/>
          <p:nvPr/>
        </p:nvSpPr>
        <p:spPr>
          <a:xfrm>
            <a:off x="6593683"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8" name="Google Shape;418;p37"/>
          <p:cNvSpPr txBox="1"/>
          <p:nvPr/>
        </p:nvSpPr>
        <p:spPr>
          <a:xfrm>
            <a:off x="6800967"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9" name="Google Shape;419;p37"/>
          <p:cNvSpPr/>
          <p:nvPr/>
        </p:nvSpPr>
        <p:spPr>
          <a:xfrm>
            <a:off x="6370003"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420" name="Google Shape;420;p37"/>
          <p:cNvSpPr/>
          <p:nvPr/>
        </p:nvSpPr>
        <p:spPr>
          <a:xfrm>
            <a:off x="6593683"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1" name="Google Shape;421;p37"/>
          <p:cNvSpPr txBox="1"/>
          <p:nvPr/>
        </p:nvSpPr>
        <p:spPr>
          <a:xfrm>
            <a:off x="6800967"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2" name="Google Shape;422;p37"/>
          <p:cNvSpPr/>
          <p:nvPr/>
        </p:nvSpPr>
        <p:spPr>
          <a:xfrm>
            <a:off x="6370003"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423" name="Google Shape;423;p37"/>
          <p:cNvSpPr/>
          <p:nvPr/>
        </p:nvSpPr>
        <p:spPr>
          <a:xfrm>
            <a:off x="6593683"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4" name="Google Shape;424;p37"/>
          <p:cNvSpPr txBox="1"/>
          <p:nvPr/>
        </p:nvSpPr>
        <p:spPr>
          <a:xfrm>
            <a:off x="6800967"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5" name="Google Shape;425;p37"/>
          <p:cNvSpPr/>
          <p:nvPr/>
        </p:nvSpPr>
        <p:spPr>
          <a:xfrm>
            <a:off x="6370003"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426" name="Google Shape;426;p37"/>
          <p:cNvSpPr/>
          <p:nvPr/>
        </p:nvSpPr>
        <p:spPr>
          <a:xfrm>
            <a:off x="9488517" y="3932833"/>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7" name="Google Shape;427;p37"/>
          <p:cNvSpPr txBox="1"/>
          <p:nvPr/>
        </p:nvSpPr>
        <p:spPr>
          <a:xfrm>
            <a:off x="9695800" y="3904033"/>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8" name="Google Shape;428;p37"/>
          <p:cNvSpPr/>
          <p:nvPr/>
        </p:nvSpPr>
        <p:spPr>
          <a:xfrm>
            <a:off x="9264836" y="3893622"/>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4</a:t>
            </a:r>
            <a:endParaRPr sz="1900">
              <a:solidFill>
                <a:srgbClr val="2E5E73"/>
              </a:solidFill>
            </a:endParaRPr>
          </a:p>
        </p:txBody>
      </p:sp>
      <p:sp>
        <p:nvSpPr>
          <p:cNvPr id="429" name="Google Shape;429;p37"/>
          <p:cNvSpPr/>
          <p:nvPr/>
        </p:nvSpPr>
        <p:spPr>
          <a:xfrm>
            <a:off x="9488517" y="4524570"/>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0" name="Google Shape;430;p37"/>
          <p:cNvSpPr txBox="1"/>
          <p:nvPr/>
        </p:nvSpPr>
        <p:spPr>
          <a:xfrm>
            <a:off x="9695800" y="4495770"/>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1" name="Google Shape;431;p37"/>
          <p:cNvSpPr/>
          <p:nvPr/>
        </p:nvSpPr>
        <p:spPr>
          <a:xfrm>
            <a:off x="9264836" y="4485359"/>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5</a:t>
            </a:r>
            <a:endParaRPr sz="1900">
              <a:solidFill>
                <a:srgbClr val="2E5E73"/>
              </a:solidFill>
            </a:endParaRPr>
          </a:p>
        </p:txBody>
      </p:sp>
      <p:sp>
        <p:nvSpPr>
          <p:cNvPr id="432" name="Google Shape;432;p37"/>
          <p:cNvSpPr/>
          <p:nvPr/>
        </p:nvSpPr>
        <p:spPr>
          <a:xfrm>
            <a:off x="9488517" y="5116307"/>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3" name="Google Shape;433;p37"/>
          <p:cNvSpPr txBox="1"/>
          <p:nvPr/>
        </p:nvSpPr>
        <p:spPr>
          <a:xfrm>
            <a:off x="9695800" y="5087507"/>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4" name="Google Shape;434;p37"/>
          <p:cNvSpPr/>
          <p:nvPr/>
        </p:nvSpPr>
        <p:spPr>
          <a:xfrm>
            <a:off x="9264836" y="5077096"/>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6</a:t>
            </a:r>
            <a:endParaRPr sz="1900">
              <a:solidFill>
                <a:srgbClr val="2E5E73"/>
              </a:solidFill>
            </a:endParaRPr>
          </a:p>
        </p:txBody>
      </p:sp>
      <p:sp>
        <p:nvSpPr>
          <p:cNvPr id="435" name="Google Shape;435;p37"/>
          <p:cNvSpPr/>
          <p:nvPr/>
        </p:nvSpPr>
        <p:spPr>
          <a:xfrm>
            <a:off x="9488517" y="5708044"/>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6" name="Google Shape;436;p37"/>
          <p:cNvSpPr txBox="1"/>
          <p:nvPr/>
        </p:nvSpPr>
        <p:spPr>
          <a:xfrm>
            <a:off x="9695800" y="5679244"/>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7" name="Google Shape;437;p37"/>
          <p:cNvSpPr/>
          <p:nvPr/>
        </p:nvSpPr>
        <p:spPr>
          <a:xfrm>
            <a:off x="9264836" y="5668833"/>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7</a:t>
            </a:r>
            <a:endParaRPr sz="1900">
              <a:solidFill>
                <a:srgbClr val="2E5E73"/>
              </a:solidFill>
            </a:endParaRPr>
          </a:p>
        </p:txBody>
      </p:sp>
      <p:sp>
        <p:nvSpPr>
          <p:cNvPr id="438" name="Google Shape;438;p37"/>
          <p:cNvSpPr/>
          <p:nvPr/>
        </p:nvSpPr>
        <p:spPr>
          <a:xfrm>
            <a:off x="6593700" y="3341096"/>
            <a:ext cx="2127300" cy="414300"/>
          </a:xfrm>
          <a:prstGeom prst="roundRect">
            <a:avLst>
              <a:gd name="adj" fmla="val 166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9" name="Google Shape;439;p37"/>
          <p:cNvSpPr txBox="1"/>
          <p:nvPr/>
        </p:nvSpPr>
        <p:spPr>
          <a:xfrm>
            <a:off x="6800983" y="3312296"/>
            <a:ext cx="1919700" cy="471900"/>
          </a:xfrm>
          <a:prstGeom prst="rect">
            <a:avLst/>
          </a:prstGeom>
          <a:noFill/>
          <a:ln>
            <a:noFill/>
          </a:ln>
        </p:spPr>
        <p:txBody>
          <a:bodyPr spcFirstLastPara="1" wrap="square" lIns="121900" tIns="121900" rIns="0" bIns="121900" anchor="t" anchorCtr="0">
            <a:noAutofit/>
          </a:bodyPr>
          <a:lstStyle/>
          <a:p>
            <a:pPr marL="0" lvl="0" indent="0" algn="l" rtl="0">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40" name="Google Shape;440;p37"/>
          <p:cNvSpPr/>
          <p:nvPr/>
        </p:nvSpPr>
        <p:spPr>
          <a:xfrm>
            <a:off x="6370019" y="3301885"/>
            <a:ext cx="487500" cy="487500"/>
          </a:xfrm>
          <a:prstGeom prst="ellipse">
            <a:avLst/>
          </a:prstGeom>
          <a:solidFill>
            <a:srgbClr val="CCCCCC"/>
          </a:solidFill>
          <a:ln w="19050" cap="flat" cmpd="sng">
            <a:solidFill>
              <a:srgbClr val="FFFFFF"/>
            </a:solidFill>
            <a:prstDash val="solid"/>
            <a:round/>
            <a:headEnd type="none" w="sm" len="sm"/>
            <a:tailEnd type="none" w="sm" len="sm"/>
          </a:ln>
        </p:spPr>
        <p:txBody>
          <a:bodyPr spcFirstLastPara="1" wrap="square" lIns="109700" tIns="121900" rIns="121900" bIns="121900" anchor="ctr" anchorCtr="0">
            <a:noAutofit/>
          </a:bodyPr>
          <a:lstStyle/>
          <a:p>
            <a:pPr marL="0" lvl="0" indent="0" algn="ctr" rtl="0">
              <a:spcBef>
                <a:spcPts val="0"/>
              </a:spcBef>
              <a:spcAft>
                <a:spcPts val="0"/>
              </a:spcAft>
              <a:buNone/>
            </a:pPr>
            <a:r>
              <a:rPr lang="en-US" sz="1900">
                <a:solidFill>
                  <a:srgbClr val="2E5E73"/>
                </a:solidFill>
              </a:rPr>
              <a:t>3</a:t>
            </a:r>
            <a:endParaRPr sz="1900">
              <a:solidFill>
                <a:srgbClr val="2E5E73"/>
              </a:solidFill>
            </a:endParaRPr>
          </a:p>
        </p:txBody>
      </p:sp>
      <p:sp>
        <p:nvSpPr>
          <p:cNvPr id="441" name="Google Shape;441;p37"/>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42" name="Google Shape;442;p37"/>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efinition slide">
  <p:cSld name="CUSTOM_22">
    <p:bg>
      <p:bgPr>
        <a:solidFill>
          <a:srgbClr val="F2F2F2"/>
        </a:solidFill>
        <a:effectLst/>
      </p:bgPr>
    </p:bg>
    <p:spTree>
      <p:nvGrpSpPr>
        <p:cNvPr id="1" name="Shape 443"/>
        <p:cNvGrpSpPr/>
        <p:nvPr/>
      </p:nvGrpSpPr>
      <p:grpSpPr>
        <a:xfrm>
          <a:off x="0" y="0"/>
          <a:ext cx="0" cy="0"/>
          <a:chOff x="0" y="0"/>
          <a:chExt cx="0" cy="0"/>
        </a:xfrm>
      </p:grpSpPr>
      <p:pic>
        <p:nvPicPr>
          <p:cNvPr id="444" name="Google Shape;444;p38"/>
          <p:cNvPicPr preferRelativeResize="0"/>
          <p:nvPr/>
        </p:nvPicPr>
        <p:blipFill rotWithShape="1">
          <a:blip r:embed="rId2">
            <a:alphaModFix amt="11000"/>
          </a:blip>
          <a:srcRect l="-6410" t="-3050" r="6410" b="7136"/>
          <a:stretch/>
        </p:blipFill>
        <p:spPr>
          <a:xfrm>
            <a:off x="6876987" y="3562800"/>
            <a:ext cx="5315012" cy="3295200"/>
          </a:xfrm>
          <a:prstGeom prst="rect">
            <a:avLst/>
          </a:prstGeom>
          <a:noFill/>
          <a:ln>
            <a:noFill/>
          </a:ln>
        </p:spPr>
      </p:pic>
      <p:sp>
        <p:nvSpPr>
          <p:cNvPr id="445" name="Google Shape;445;p38"/>
          <p:cNvSpPr txBox="1">
            <a:spLocks noGrp="1"/>
          </p:cNvSpPr>
          <p:nvPr>
            <p:ph type="title"/>
          </p:nvPr>
        </p:nvSpPr>
        <p:spPr>
          <a:xfrm>
            <a:off x="2612967" y="2188267"/>
            <a:ext cx="11360700" cy="7635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446" name="Google Shape;446;p38"/>
          <p:cNvSpPr/>
          <p:nvPr/>
        </p:nvSpPr>
        <p:spPr>
          <a:xfrm rot="10800000" flipH="1">
            <a:off x="918400" y="922800"/>
            <a:ext cx="10355100" cy="5012400"/>
          </a:xfrm>
          <a:prstGeom prst="bracePair">
            <a:avLst/>
          </a:prstGeom>
          <a:noFill/>
          <a:ln w="76200" cap="flat"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7" name="Google Shape;447;p38"/>
          <p:cNvSpPr/>
          <p:nvPr/>
        </p:nvSpPr>
        <p:spPr>
          <a:xfrm>
            <a:off x="1472357" y="1386251"/>
            <a:ext cx="9247523" cy="4175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8" name="Google Shape;448;p38"/>
          <p:cNvSpPr txBox="1">
            <a:spLocks noGrp="1"/>
          </p:cNvSpPr>
          <p:nvPr>
            <p:ph type="title" idx="2"/>
          </p:nvPr>
        </p:nvSpPr>
        <p:spPr>
          <a:xfrm>
            <a:off x="1933833" y="1386267"/>
            <a:ext cx="8325600" cy="4175700"/>
          </a:xfrm>
          <a:prstGeom prst="rect">
            <a:avLst/>
          </a:prstGeom>
        </p:spPr>
        <p:txBody>
          <a:bodyPr spcFirstLastPara="1" wrap="square" lIns="487675" tIns="121900" rIns="121900" bIns="121900" anchor="ctr" anchorCtr="0">
            <a:noAutofit/>
          </a:bodyPr>
          <a:lstStyle>
            <a:lvl1pPr lvl="0" rtl="0">
              <a:spcBef>
                <a:spcPts val="0"/>
              </a:spcBef>
              <a:spcAft>
                <a:spcPts val="0"/>
              </a:spcAft>
              <a:buSzPts val="4500"/>
              <a:buNone/>
              <a:defRPr sz="4500">
                <a:latin typeface="Roboto Light"/>
                <a:ea typeface="Roboto Light"/>
                <a:cs typeface="Roboto Light"/>
                <a:sym typeface="Roboto Light"/>
              </a:defRPr>
            </a:lvl1pPr>
            <a:lvl2pPr lvl="1"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01">
  <p:cSld name="CUSTOM_5">
    <p:spTree>
      <p:nvGrpSpPr>
        <p:cNvPr id="1" name="Shape 449"/>
        <p:cNvGrpSpPr/>
        <p:nvPr/>
      </p:nvGrpSpPr>
      <p:grpSpPr>
        <a:xfrm>
          <a:off x="0" y="0"/>
          <a:ext cx="0" cy="0"/>
          <a:chOff x="0" y="0"/>
          <a:chExt cx="0" cy="0"/>
        </a:xfrm>
      </p:grpSpPr>
      <p:graphicFrame>
        <p:nvGraphicFramePr>
          <p:cNvPr id="450" name="Google Shape;450;p39"/>
          <p:cNvGraphicFramePr/>
          <p:nvPr/>
        </p:nvGraphicFramePr>
        <p:xfrm>
          <a:off x="989433" y="1378633"/>
          <a:ext cx="10213150" cy="4653850"/>
        </p:xfrm>
        <a:graphic>
          <a:graphicData uri="http://schemas.openxmlformats.org/drawingml/2006/table">
            <a:tbl>
              <a:tblPr>
                <a:noFill/>
                <a:tableStyleId>{B72A65FF-93AA-4F4E-9131-618ABEA32E4D}</a:tableStyleId>
              </a:tblPr>
              <a:tblGrid>
                <a:gridCol w="510475">
                  <a:extLst>
                    <a:ext uri="{9D8B030D-6E8A-4147-A177-3AD203B41FA5}">
                      <a16:colId xmlns:a16="http://schemas.microsoft.com/office/drawing/2014/main" val="20000"/>
                    </a:ext>
                  </a:extLst>
                </a:gridCol>
                <a:gridCol w="2120525">
                  <a:extLst>
                    <a:ext uri="{9D8B030D-6E8A-4147-A177-3AD203B41FA5}">
                      <a16:colId xmlns:a16="http://schemas.microsoft.com/office/drawing/2014/main" val="20001"/>
                    </a:ext>
                  </a:extLst>
                </a:gridCol>
                <a:gridCol w="2510800">
                  <a:extLst>
                    <a:ext uri="{9D8B030D-6E8A-4147-A177-3AD203B41FA5}">
                      <a16:colId xmlns:a16="http://schemas.microsoft.com/office/drawing/2014/main" val="20002"/>
                    </a:ext>
                  </a:extLst>
                </a:gridCol>
                <a:gridCol w="2535675">
                  <a:extLst>
                    <a:ext uri="{9D8B030D-6E8A-4147-A177-3AD203B41FA5}">
                      <a16:colId xmlns:a16="http://schemas.microsoft.com/office/drawing/2014/main" val="20003"/>
                    </a:ext>
                  </a:extLst>
                </a:gridCol>
                <a:gridCol w="2535675">
                  <a:extLst>
                    <a:ext uri="{9D8B030D-6E8A-4147-A177-3AD203B41FA5}">
                      <a16:colId xmlns:a16="http://schemas.microsoft.com/office/drawing/2014/main" val="20004"/>
                    </a:ext>
                  </a:extLst>
                </a:gridCol>
              </a:tblGrid>
              <a:tr h="589975">
                <a:tc>
                  <a:txBody>
                    <a:bodyPr/>
                    <a:lstStyle/>
                    <a:p>
                      <a:pPr marL="0" lvl="0" indent="0" algn="ctr" rtl="0">
                        <a:spcBef>
                          <a:spcPts val="0"/>
                        </a:spcBef>
                        <a:spcAft>
                          <a:spcPts val="0"/>
                        </a:spcAft>
                        <a:buNone/>
                      </a:pPr>
                      <a:r>
                        <a:rPr lang="en-US" sz="1900" b="1">
                          <a:solidFill>
                            <a:srgbClr val="082D49"/>
                          </a:solidFill>
                          <a:latin typeface="Roboto"/>
                          <a:ea typeface="Roboto"/>
                          <a:cs typeface="Roboto"/>
                          <a:sym typeface="Roboto"/>
                        </a:rPr>
                        <a:t>Id</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First Name</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Last Name</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Email</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US" sz="1900" b="1">
                          <a:solidFill>
                            <a:srgbClr val="082D49"/>
                          </a:solidFill>
                          <a:latin typeface="Roboto"/>
                          <a:ea typeface="Roboto"/>
                          <a:cs typeface="Roboto"/>
                          <a:sym typeface="Roboto"/>
                        </a:rPr>
                        <a:t>Yes/No</a:t>
                      </a:r>
                      <a:endParaRPr sz="1900" b="1">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1</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1500"/>
                        <a:buFont typeface="Arial"/>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2</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CB912"/>
                    </a:solidFill>
                  </a:tcPr>
                </a:tc>
                <a:extLst>
                  <a:ext uri="{0D108BD9-81ED-4DB2-BD59-A6C34878D82A}">
                    <a16:rowId xmlns:a16="http://schemas.microsoft.com/office/drawing/2014/main" val="10002"/>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3</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1500"/>
                        <a:buFont typeface="Arial"/>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4</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12775">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5</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L="121900" marR="121900" marT="121900" marB="121900">
                    <a:lnL w="19050" cap="flat" cmpd="sng">
                      <a:solidFill>
                        <a:srgbClr val="082D49"/>
                      </a:solidFill>
                      <a:prstDash val="solid"/>
                      <a:round/>
                      <a:headEnd type="none" w="sm" len="sm"/>
                      <a:tailEnd type="none" w="sm" len="sm"/>
                    </a:lnL>
                    <a:lnR w="19050" cap="flat" cmpd="sng">
                      <a:solidFill>
                        <a:srgbClr val="082D49"/>
                      </a:solidFill>
                      <a:prstDash val="solid"/>
                      <a:round/>
                      <a:headEnd type="none" w="sm" len="sm"/>
                      <a:tailEnd type="none" w="sm" len="sm"/>
                    </a:lnR>
                    <a:lnT w="19050" cap="flat" cmpd="sng">
                      <a:solidFill>
                        <a:srgbClr val="082D49"/>
                      </a:solidFill>
                      <a:prstDash val="solid"/>
                      <a:round/>
                      <a:headEnd type="none" w="sm" len="sm"/>
                      <a:tailEnd type="none" w="sm" len="sm"/>
                    </a:lnT>
                    <a:lnB w="19050" cap="flat" cmpd="sng">
                      <a:solidFill>
                        <a:srgbClr val="082D4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451" name="Google Shape;451;p39"/>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52" name="Google Shape;452;p39"/>
          <p:cNvSpPr txBox="1">
            <a:spLocks noGrp="1"/>
          </p:cNvSpPr>
          <p:nvPr>
            <p:ph type="title" idx="2"/>
          </p:nvPr>
        </p:nvSpPr>
        <p:spPr>
          <a:xfrm>
            <a:off x="-8000" y="687033"/>
            <a:ext cx="12224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slide 01">
  <p:cSld name="CUSTOM_6">
    <p:spTree>
      <p:nvGrpSpPr>
        <p:cNvPr id="1" name="Shape 453"/>
        <p:cNvGrpSpPr/>
        <p:nvPr/>
      </p:nvGrpSpPr>
      <p:grpSpPr>
        <a:xfrm>
          <a:off x="0" y="0"/>
          <a:ext cx="0" cy="0"/>
          <a:chOff x="0" y="0"/>
          <a:chExt cx="0" cy="0"/>
        </a:xfrm>
      </p:grpSpPr>
      <p:sp>
        <p:nvSpPr>
          <p:cNvPr id="454" name="Google Shape;454;p40"/>
          <p:cNvSpPr>
            <a:spLocks noGrp="1"/>
          </p:cNvSpPr>
          <p:nvPr>
            <p:ph type="pic" idx="2"/>
          </p:nvPr>
        </p:nvSpPr>
        <p:spPr>
          <a:xfrm>
            <a:off x="7897833" y="200"/>
            <a:ext cx="4293900" cy="6858000"/>
          </a:xfrm>
          <a:prstGeom prst="rect">
            <a:avLst/>
          </a:prstGeom>
          <a:noFill/>
          <a:ln>
            <a:noFill/>
          </a:ln>
        </p:spPr>
      </p:sp>
      <p:sp>
        <p:nvSpPr>
          <p:cNvPr id="455" name="Google Shape;455;p40"/>
          <p:cNvSpPr txBox="1">
            <a:spLocks noGrp="1"/>
          </p:cNvSpPr>
          <p:nvPr>
            <p:ph type="body" idx="1"/>
          </p:nvPr>
        </p:nvSpPr>
        <p:spPr>
          <a:xfrm>
            <a:off x="787133" y="1495633"/>
            <a:ext cx="70929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56" name="Google Shape;456;p40"/>
          <p:cNvSpPr txBox="1">
            <a:spLocks noGrp="1"/>
          </p:cNvSpPr>
          <p:nvPr>
            <p:ph type="title"/>
          </p:nvPr>
        </p:nvSpPr>
        <p:spPr>
          <a:xfrm>
            <a:off x="-2783" y="169867"/>
            <a:ext cx="78849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57" name="Google Shape;457;p40"/>
          <p:cNvSpPr txBox="1">
            <a:spLocks noGrp="1"/>
          </p:cNvSpPr>
          <p:nvPr>
            <p:ph type="title" idx="3"/>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slide 02">
  <p:cSld name="CUSTOM_7">
    <p:spTree>
      <p:nvGrpSpPr>
        <p:cNvPr id="1" name="Shape 458"/>
        <p:cNvGrpSpPr/>
        <p:nvPr/>
      </p:nvGrpSpPr>
      <p:grpSpPr>
        <a:xfrm>
          <a:off x="0" y="0"/>
          <a:ext cx="0" cy="0"/>
          <a:chOff x="0" y="0"/>
          <a:chExt cx="0" cy="0"/>
        </a:xfrm>
      </p:grpSpPr>
      <p:sp>
        <p:nvSpPr>
          <p:cNvPr id="459" name="Google Shape;459;p41"/>
          <p:cNvSpPr>
            <a:spLocks noGrp="1"/>
          </p:cNvSpPr>
          <p:nvPr>
            <p:ph type="pic" idx="2"/>
          </p:nvPr>
        </p:nvSpPr>
        <p:spPr>
          <a:xfrm>
            <a:off x="0" y="200"/>
            <a:ext cx="4293900" cy="6858000"/>
          </a:xfrm>
          <a:prstGeom prst="rect">
            <a:avLst/>
          </a:prstGeom>
          <a:noFill/>
          <a:ln>
            <a:noFill/>
          </a:ln>
        </p:spPr>
      </p:sp>
      <p:sp>
        <p:nvSpPr>
          <p:cNvPr id="460" name="Google Shape;460;p41"/>
          <p:cNvSpPr txBox="1">
            <a:spLocks noGrp="1"/>
          </p:cNvSpPr>
          <p:nvPr>
            <p:ph type="title"/>
          </p:nvPr>
        </p:nvSpPr>
        <p:spPr>
          <a:xfrm>
            <a:off x="4294000" y="169867"/>
            <a:ext cx="74763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61" name="Google Shape;461;p41"/>
          <p:cNvSpPr txBox="1">
            <a:spLocks noGrp="1"/>
          </p:cNvSpPr>
          <p:nvPr>
            <p:ph type="body" idx="1"/>
          </p:nvPr>
        </p:nvSpPr>
        <p:spPr>
          <a:xfrm>
            <a:off x="5070500" y="1495633"/>
            <a:ext cx="6802800" cy="4514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62" name="Google Shape;462;p41"/>
          <p:cNvSpPr txBox="1">
            <a:spLocks noGrp="1"/>
          </p:cNvSpPr>
          <p:nvPr>
            <p:ph type="title" idx="3"/>
          </p:nvPr>
        </p:nvSpPr>
        <p:spPr>
          <a:xfrm>
            <a:off x="4294000" y="687033"/>
            <a:ext cx="79227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creenshot slide 01">
  <p:cSld name="CUSTOM_8">
    <p:spTree>
      <p:nvGrpSpPr>
        <p:cNvPr id="1" name="Shape 463"/>
        <p:cNvGrpSpPr/>
        <p:nvPr/>
      </p:nvGrpSpPr>
      <p:grpSpPr>
        <a:xfrm>
          <a:off x="0" y="0"/>
          <a:ext cx="0" cy="0"/>
          <a:chOff x="0" y="0"/>
          <a:chExt cx="0" cy="0"/>
        </a:xfrm>
      </p:grpSpPr>
      <p:cxnSp>
        <p:nvCxnSpPr>
          <p:cNvPr id="464" name="Google Shape;464;p42"/>
          <p:cNvCxnSpPr/>
          <p:nvPr/>
        </p:nvCxnSpPr>
        <p:spPr>
          <a:xfrm rot="10800000">
            <a:off x="3892467" y="3168581"/>
            <a:ext cx="780300" cy="0"/>
          </a:xfrm>
          <a:prstGeom prst="straightConnector1">
            <a:avLst/>
          </a:prstGeom>
          <a:noFill/>
          <a:ln w="9525" cap="rnd" cmpd="sng">
            <a:solidFill>
              <a:srgbClr val="2E5E73"/>
            </a:solidFill>
            <a:prstDash val="solid"/>
            <a:round/>
            <a:headEnd type="none" w="med" len="med"/>
            <a:tailEnd type="oval" w="med" len="med"/>
          </a:ln>
        </p:spPr>
      </p:cxnSp>
      <p:cxnSp>
        <p:nvCxnSpPr>
          <p:cNvPr id="465" name="Google Shape;465;p42"/>
          <p:cNvCxnSpPr/>
          <p:nvPr/>
        </p:nvCxnSpPr>
        <p:spPr>
          <a:xfrm rot="10800000">
            <a:off x="3892467" y="5087800"/>
            <a:ext cx="780300" cy="0"/>
          </a:xfrm>
          <a:prstGeom prst="straightConnector1">
            <a:avLst/>
          </a:prstGeom>
          <a:noFill/>
          <a:ln w="9525" cap="rnd" cmpd="sng">
            <a:solidFill>
              <a:srgbClr val="2E5E73"/>
            </a:solidFill>
            <a:prstDash val="solid"/>
            <a:round/>
            <a:headEnd type="none" w="med" len="med"/>
            <a:tailEnd type="oval" w="med" len="med"/>
          </a:ln>
        </p:spPr>
      </p:cxnSp>
      <p:sp>
        <p:nvSpPr>
          <p:cNvPr id="466" name="Google Shape;466;p42"/>
          <p:cNvSpPr>
            <a:spLocks noGrp="1"/>
          </p:cNvSpPr>
          <p:nvPr>
            <p:ph type="pic" idx="2"/>
          </p:nvPr>
        </p:nvSpPr>
        <p:spPr>
          <a:xfrm>
            <a:off x="4781367" y="2073900"/>
            <a:ext cx="6573900" cy="3556500"/>
          </a:xfrm>
          <a:prstGeom prst="rect">
            <a:avLst/>
          </a:prstGeom>
          <a:noFill/>
          <a:ln>
            <a:noFill/>
          </a:ln>
          <a:effectLst>
            <a:outerShdw blurRad="57150" dist="19050" dir="5400000" algn="bl" rotWithShape="0">
              <a:srgbClr val="000000">
                <a:alpha val="50000"/>
              </a:srgbClr>
            </a:outerShdw>
          </a:effectLst>
        </p:spPr>
      </p:sp>
      <p:sp>
        <p:nvSpPr>
          <p:cNvPr id="467" name="Google Shape;467;p42"/>
          <p:cNvSpPr txBox="1">
            <a:spLocks noGrp="1"/>
          </p:cNvSpPr>
          <p:nvPr>
            <p:ph type="title"/>
          </p:nvPr>
        </p:nvSpPr>
        <p:spPr>
          <a:xfrm>
            <a:off x="965767" y="2839267"/>
            <a:ext cx="2817900" cy="14109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68" name="Google Shape;468;p42"/>
          <p:cNvSpPr txBox="1">
            <a:spLocks noGrp="1"/>
          </p:cNvSpPr>
          <p:nvPr>
            <p:ph type="title" idx="3"/>
          </p:nvPr>
        </p:nvSpPr>
        <p:spPr>
          <a:xfrm>
            <a:off x="965767" y="4778500"/>
            <a:ext cx="2817900" cy="11505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69" name="Google Shape;469;p42"/>
          <p:cNvSpPr txBox="1">
            <a:spLocks noGrp="1"/>
          </p:cNvSpPr>
          <p:nvPr>
            <p:ph type="title" idx="4"/>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0" name="Google Shape;470;p42"/>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slide 02">
  <p:cSld name="CUSTOM_26_1">
    <p:bg>
      <p:bgPr>
        <a:solidFill>
          <a:srgbClr val="F2F2F2"/>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0" y="3897200"/>
            <a:ext cx="12192000" cy="987600"/>
          </a:xfrm>
          <a:prstGeom prst="rect">
            <a:avLst/>
          </a:prstGeom>
        </p:spPr>
        <p:txBody>
          <a:bodyPr spcFirstLastPara="1" wrap="square" lIns="0" tIns="121900" rIns="0" bIns="121900" anchor="t" anchorCtr="0">
            <a:noAutofit/>
          </a:bodyPr>
          <a:lstStyle>
            <a:lvl1pPr lvl="0" algn="ctr" rtl="0">
              <a:spcBef>
                <a:spcPts val="0"/>
              </a:spcBef>
              <a:spcAft>
                <a:spcPts val="0"/>
              </a:spcAft>
              <a:buSzPts val="5300"/>
              <a:buNone/>
              <a:defRPr sz="5300">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a:endParaRPr/>
          </a:p>
        </p:txBody>
      </p:sp>
      <p:sp>
        <p:nvSpPr>
          <p:cNvPr id="99" name="Google Shape;99;p16"/>
          <p:cNvSpPr/>
          <p:nvPr/>
        </p:nvSpPr>
        <p:spPr>
          <a:xfrm>
            <a:off x="4974800"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creenshot slide 02">
  <p:cSld name="CUSTOM_9">
    <p:spTree>
      <p:nvGrpSpPr>
        <p:cNvPr id="1" name="Shape 471"/>
        <p:cNvGrpSpPr/>
        <p:nvPr/>
      </p:nvGrpSpPr>
      <p:grpSpPr>
        <a:xfrm>
          <a:off x="0" y="0"/>
          <a:ext cx="0" cy="0"/>
          <a:chOff x="0" y="0"/>
          <a:chExt cx="0" cy="0"/>
        </a:xfrm>
      </p:grpSpPr>
      <p:cxnSp>
        <p:nvCxnSpPr>
          <p:cNvPr id="472" name="Google Shape;472;p43"/>
          <p:cNvCxnSpPr/>
          <p:nvPr/>
        </p:nvCxnSpPr>
        <p:spPr>
          <a:xfrm rot="10800000">
            <a:off x="2276100" y="3168567"/>
            <a:ext cx="628500" cy="0"/>
          </a:xfrm>
          <a:prstGeom prst="straightConnector1">
            <a:avLst/>
          </a:prstGeom>
          <a:noFill/>
          <a:ln w="9525" cap="rnd" cmpd="sng">
            <a:solidFill>
              <a:srgbClr val="2E5E73"/>
            </a:solidFill>
            <a:prstDash val="solid"/>
            <a:round/>
            <a:headEnd type="none" w="med" len="med"/>
            <a:tailEnd type="oval" w="med" len="med"/>
          </a:ln>
        </p:spPr>
      </p:cxnSp>
      <p:cxnSp>
        <p:nvCxnSpPr>
          <p:cNvPr id="473" name="Google Shape;473;p43"/>
          <p:cNvCxnSpPr/>
          <p:nvPr/>
        </p:nvCxnSpPr>
        <p:spPr>
          <a:xfrm rot="10800000">
            <a:off x="9496900" y="5082948"/>
            <a:ext cx="360000" cy="0"/>
          </a:xfrm>
          <a:prstGeom prst="straightConnector1">
            <a:avLst/>
          </a:prstGeom>
          <a:noFill/>
          <a:ln w="9525" cap="rnd" cmpd="sng">
            <a:solidFill>
              <a:srgbClr val="2E5E73"/>
            </a:solidFill>
            <a:prstDash val="solid"/>
            <a:round/>
            <a:headEnd type="oval" w="med" len="med"/>
            <a:tailEnd type="none" w="med" len="med"/>
          </a:ln>
        </p:spPr>
      </p:cxnSp>
      <p:sp>
        <p:nvSpPr>
          <p:cNvPr id="474" name="Google Shape;474;p43"/>
          <p:cNvSpPr>
            <a:spLocks noGrp="1"/>
          </p:cNvSpPr>
          <p:nvPr>
            <p:ph type="pic" idx="2"/>
          </p:nvPr>
        </p:nvSpPr>
        <p:spPr>
          <a:xfrm>
            <a:off x="3056700" y="2073900"/>
            <a:ext cx="6326400" cy="3422400"/>
          </a:xfrm>
          <a:prstGeom prst="rect">
            <a:avLst/>
          </a:prstGeom>
          <a:noFill/>
          <a:ln>
            <a:noFill/>
          </a:ln>
          <a:effectLst>
            <a:outerShdw blurRad="57150" dist="19050" dir="5400000" algn="bl" rotWithShape="0">
              <a:srgbClr val="000000">
                <a:alpha val="50000"/>
              </a:srgbClr>
            </a:outerShdw>
          </a:effectLst>
        </p:spPr>
      </p:sp>
      <p:sp>
        <p:nvSpPr>
          <p:cNvPr id="475" name="Google Shape;475;p43"/>
          <p:cNvSpPr txBox="1">
            <a:spLocks noGrp="1"/>
          </p:cNvSpPr>
          <p:nvPr>
            <p:ph type="title"/>
          </p:nvPr>
        </p:nvSpPr>
        <p:spPr>
          <a:xfrm>
            <a:off x="578700" y="2874700"/>
            <a:ext cx="1740000" cy="18207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6" name="Google Shape;476;p43"/>
          <p:cNvSpPr txBox="1">
            <a:spLocks noGrp="1"/>
          </p:cNvSpPr>
          <p:nvPr>
            <p:ph type="title" idx="3"/>
          </p:nvPr>
        </p:nvSpPr>
        <p:spPr>
          <a:xfrm>
            <a:off x="9970700" y="2951367"/>
            <a:ext cx="1740000" cy="2400900"/>
          </a:xfrm>
          <a:prstGeom prst="rect">
            <a:avLst/>
          </a:prstGeom>
        </p:spPr>
        <p:txBody>
          <a:bodyPr spcFirstLastPara="1" wrap="square" lIns="487675" tIns="121900" rIns="121900" bIns="121900" anchor="b"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7" name="Google Shape;477;p43"/>
          <p:cNvSpPr txBox="1">
            <a:spLocks noGrp="1"/>
          </p:cNvSpPr>
          <p:nvPr>
            <p:ph type="title" idx="4"/>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78" name="Google Shape;478;p43"/>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s Up slide">
  <p:cSld name="CUSTOM_10_2">
    <p:bg>
      <p:bgPr>
        <a:solidFill>
          <a:srgbClr val="F2F2F2"/>
        </a:solidFill>
        <a:effectLst/>
      </p:bgPr>
    </p:bg>
    <p:spTree>
      <p:nvGrpSpPr>
        <p:cNvPr id="1" name="Shape 479"/>
        <p:cNvGrpSpPr/>
        <p:nvPr/>
      </p:nvGrpSpPr>
      <p:grpSpPr>
        <a:xfrm>
          <a:off x="0" y="0"/>
          <a:ext cx="0" cy="0"/>
          <a:chOff x="0" y="0"/>
          <a:chExt cx="0" cy="0"/>
        </a:xfrm>
      </p:grpSpPr>
      <p:sp>
        <p:nvSpPr>
          <p:cNvPr id="480" name="Google Shape;480;p44"/>
          <p:cNvSpPr txBox="1">
            <a:spLocks noGrp="1"/>
          </p:cNvSpPr>
          <p:nvPr>
            <p:ph type="title"/>
          </p:nvPr>
        </p:nvSpPr>
        <p:spPr>
          <a:xfrm>
            <a:off x="0" y="4686167"/>
            <a:ext cx="12192000" cy="755700"/>
          </a:xfrm>
          <a:prstGeom prst="rect">
            <a:avLst/>
          </a:prstGeom>
        </p:spPr>
        <p:txBody>
          <a:bodyPr spcFirstLastPara="1" wrap="square" lIns="487675" tIns="121900" rIns="121900" bIns="121900" anchor="t" anchorCtr="0">
            <a:noAutofit/>
          </a:bodyPr>
          <a:lstStyle>
            <a:lvl1pPr lvl="0" algn="ctr" rtl="0">
              <a:spcBef>
                <a:spcPts val="0"/>
              </a:spcBef>
              <a:spcAft>
                <a:spcPts val="0"/>
              </a:spcAft>
              <a:buSzPts val="2700"/>
              <a:buNone/>
              <a:defRPr sz="2700">
                <a:latin typeface="Roboto Light"/>
                <a:ea typeface="Roboto Light"/>
                <a:cs typeface="Roboto Light"/>
                <a:sym typeface="Roboto Light"/>
              </a:defRPr>
            </a:lvl1pPr>
            <a:lvl2pPr lvl="1" algn="ctr" rtl="0">
              <a:spcBef>
                <a:spcPts val="0"/>
              </a:spcBef>
              <a:spcAft>
                <a:spcPts val="0"/>
              </a:spcAft>
              <a:buSzPts val="3700"/>
              <a:buNone/>
              <a:defRPr>
                <a:latin typeface="Roboto Light"/>
                <a:ea typeface="Roboto Light"/>
                <a:cs typeface="Roboto Light"/>
                <a:sym typeface="Roboto Light"/>
              </a:defRPr>
            </a:lvl2pPr>
            <a:lvl3pPr lvl="2" algn="ctr" rtl="0">
              <a:spcBef>
                <a:spcPts val="0"/>
              </a:spcBef>
              <a:spcAft>
                <a:spcPts val="0"/>
              </a:spcAft>
              <a:buSzPts val="3700"/>
              <a:buNone/>
              <a:defRPr>
                <a:latin typeface="Roboto Light"/>
                <a:ea typeface="Roboto Light"/>
                <a:cs typeface="Roboto Light"/>
                <a:sym typeface="Roboto Light"/>
              </a:defRPr>
            </a:lvl3pPr>
            <a:lvl4pPr lvl="3" algn="ctr" rtl="0">
              <a:spcBef>
                <a:spcPts val="0"/>
              </a:spcBef>
              <a:spcAft>
                <a:spcPts val="0"/>
              </a:spcAft>
              <a:buSzPts val="3700"/>
              <a:buNone/>
              <a:defRPr>
                <a:latin typeface="Roboto Light"/>
                <a:ea typeface="Roboto Light"/>
                <a:cs typeface="Roboto Light"/>
                <a:sym typeface="Roboto Light"/>
              </a:defRPr>
            </a:lvl4pPr>
            <a:lvl5pPr lvl="4" algn="ctr" rtl="0">
              <a:spcBef>
                <a:spcPts val="0"/>
              </a:spcBef>
              <a:spcAft>
                <a:spcPts val="0"/>
              </a:spcAft>
              <a:buSzPts val="3700"/>
              <a:buNone/>
              <a:defRPr>
                <a:latin typeface="Roboto Light"/>
                <a:ea typeface="Roboto Light"/>
                <a:cs typeface="Roboto Light"/>
                <a:sym typeface="Roboto Light"/>
              </a:defRPr>
            </a:lvl5pPr>
            <a:lvl6pPr lvl="5" algn="ctr" rtl="0">
              <a:spcBef>
                <a:spcPts val="0"/>
              </a:spcBef>
              <a:spcAft>
                <a:spcPts val="0"/>
              </a:spcAft>
              <a:buSzPts val="3700"/>
              <a:buNone/>
              <a:defRPr>
                <a:latin typeface="Roboto Light"/>
                <a:ea typeface="Roboto Light"/>
                <a:cs typeface="Roboto Light"/>
                <a:sym typeface="Roboto Light"/>
              </a:defRPr>
            </a:lvl6pPr>
            <a:lvl7pPr lvl="6" algn="ctr" rtl="0">
              <a:spcBef>
                <a:spcPts val="0"/>
              </a:spcBef>
              <a:spcAft>
                <a:spcPts val="0"/>
              </a:spcAft>
              <a:buSzPts val="3700"/>
              <a:buNone/>
              <a:defRPr>
                <a:latin typeface="Roboto Light"/>
                <a:ea typeface="Roboto Light"/>
                <a:cs typeface="Roboto Light"/>
                <a:sym typeface="Roboto Light"/>
              </a:defRPr>
            </a:lvl7pPr>
            <a:lvl8pPr lvl="7" algn="ctr" rtl="0">
              <a:spcBef>
                <a:spcPts val="0"/>
              </a:spcBef>
              <a:spcAft>
                <a:spcPts val="0"/>
              </a:spcAft>
              <a:buSzPts val="3700"/>
              <a:buNone/>
              <a:defRPr>
                <a:latin typeface="Roboto Light"/>
                <a:ea typeface="Roboto Light"/>
                <a:cs typeface="Roboto Light"/>
                <a:sym typeface="Roboto Light"/>
              </a:defRPr>
            </a:lvl8pPr>
            <a:lvl9pPr lvl="8" algn="ctr" rtl="0">
              <a:spcBef>
                <a:spcPts val="0"/>
              </a:spcBef>
              <a:spcAft>
                <a:spcPts val="0"/>
              </a:spcAft>
              <a:buSzPts val="3700"/>
              <a:buNone/>
              <a:defRPr>
                <a:latin typeface="Roboto Light"/>
                <a:ea typeface="Roboto Light"/>
                <a:cs typeface="Roboto Light"/>
                <a:sym typeface="Roboto Light"/>
              </a:defRPr>
            </a:lvl9pPr>
          </a:lstStyle>
          <a:p>
            <a:endParaRPr/>
          </a:p>
        </p:txBody>
      </p:sp>
      <p:sp>
        <p:nvSpPr>
          <p:cNvPr id="481" name="Google Shape;481;p44"/>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482" name="Google Shape;482;p44"/>
          <p:cNvSpPr txBox="1"/>
          <p:nvPr/>
        </p:nvSpPr>
        <p:spPr>
          <a:xfrm>
            <a:off x="415600" y="38943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Instructor</a:t>
            </a:r>
            <a:r>
              <a:rPr lang="en-US" sz="5300" b="1">
                <a:solidFill>
                  <a:srgbClr val="2E5E73"/>
                </a:solidFill>
                <a:latin typeface="Roboto"/>
                <a:ea typeface="Roboto"/>
                <a:cs typeface="Roboto"/>
                <a:sym typeface="Roboto"/>
              </a:rPr>
              <a:t> Demonstration</a:t>
            </a:r>
            <a:endParaRPr sz="3200">
              <a:solidFill>
                <a:srgbClr val="2E5E73"/>
              </a:solidFill>
              <a:latin typeface="Roboto Light"/>
              <a:ea typeface="Roboto Light"/>
              <a:cs typeface="Roboto Light"/>
              <a:sym typeface="Roboto Light"/>
            </a:endParaRPr>
          </a:p>
        </p:txBody>
      </p:sp>
      <p:pic>
        <p:nvPicPr>
          <p:cNvPr id="483" name="Google Shape;483;p44"/>
          <p:cNvPicPr preferRelativeResize="0"/>
          <p:nvPr/>
        </p:nvPicPr>
        <p:blipFill>
          <a:blip r:embed="rId2">
            <a:alphaModFix/>
          </a:blip>
          <a:stretch>
            <a:fillRect/>
          </a:stretch>
        </p:blipFill>
        <p:spPr>
          <a:xfrm>
            <a:off x="5314375" y="2111667"/>
            <a:ext cx="1563117" cy="10032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s Up slide 1">
  <p:cSld name="CUSTOM_10_2_1">
    <p:bg>
      <p:bgPr>
        <a:solidFill>
          <a:srgbClr val="F2F2F2"/>
        </a:solidFill>
        <a:effectLst/>
      </p:bgPr>
    </p:bg>
    <p:spTree>
      <p:nvGrpSpPr>
        <p:cNvPr id="1" name="Shape 484"/>
        <p:cNvGrpSpPr/>
        <p:nvPr/>
      </p:nvGrpSpPr>
      <p:grpSpPr>
        <a:xfrm>
          <a:off x="0" y="0"/>
          <a:ext cx="0" cy="0"/>
          <a:chOff x="0" y="0"/>
          <a:chExt cx="0" cy="0"/>
        </a:xfrm>
      </p:grpSpPr>
      <p:sp>
        <p:nvSpPr>
          <p:cNvPr id="485" name="Google Shape;485;p45"/>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Time’s up!</a:t>
            </a:r>
            <a:endParaRPr sz="5300" b="1">
              <a:solidFill>
                <a:srgbClr val="2E5E73"/>
              </a:solidFill>
              <a:latin typeface="Roboto"/>
              <a:ea typeface="Roboto"/>
              <a:cs typeface="Roboto"/>
              <a:sym typeface="Roboto"/>
            </a:endParaRPr>
          </a:p>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Let’s review</a:t>
            </a:r>
            <a:endParaRPr sz="5300">
              <a:solidFill>
                <a:srgbClr val="2E5E73"/>
              </a:solidFill>
              <a:latin typeface="Roboto Light"/>
              <a:ea typeface="Roboto Light"/>
              <a:cs typeface="Roboto Light"/>
              <a:sym typeface="Roboto Light"/>
            </a:endParaRPr>
          </a:p>
        </p:txBody>
      </p:sp>
      <p:pic>
        <p:nvPicPr>
          <p:cNvPr id="486" name="Google Shape;486;p45"/>
          <p:cNvPicPr preferRelativeResize="0"/>
          <p:nvPr/>
        </p:nvPicPr>
        <p:blipFill>
          <a:blip r:embed="rId2">
            <a:alphaModFix/>
          </a:blip>
          <a:stretch>
            <a:fillRect/>
          </a:stretch>
        </p:blipFill>
        <p:spPr>
          <a:xfrm>
            <a:off x="5300000" y="2049267"/>
            <a:ext cx="1592000" cy="153208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reak slide">
  <p:cSld name="CUSTOM_10_1">
    <p:bg>
      <p:bgPr>
        <a:solidFill>
          <a:srgbClr val="F2F2F2"/>
        </a:solidFill>
        <a:effectLst/>
      </p:bgPr>
    </p:bg>
    <p:spTree>
      <p:nvGrpSpPr>
        <p:cNvPr id="1" name="Shape 487"/>
        <p:cNvGrpSpPr/>
        <p:nvPr/>
      </p:nvGrpSpPr>
      <p:grpSpPr>
        <a:xfrm>
          <a:off x="0" y="0"/>
          <a:ext cx="0" cy="0"/>
          <a:chOff x="0" y="0"/>
          <a:chExt cx="0" cy="0"/>
        </a:xfrm>
      </p:grpSpPr>
      <p:sp>
        <p:nvSpPr>
          <p:cNvPr id="488" name="Google Shape;488;p46"/>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Break</a:t>
            </a:r>
            <a:endParaRPr sz="5300" b="1">
              <a:solidFill>
                <a:srgbClr val="2E5E73"/>
              </a:solidFill>
              <a:latin typeface="Roboto"/>
              <a:ea typeface="Roboto"/>
              <a:cs typeface="Roboto"/>
              <a:sym typeface="Roboto"/>
            </a:endParaRPr>
          </a:p>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15 mins</a:t>
            </a:r>
            <a:endParaRPr sz="5300">
              <a:solidFill>
                <a:srgbClr val="2E5E73"/>
              </a:solidFill>
              <a:latin typeface="Roboto Light"/>
              <a:ea typeface="Roboto Light"/>
              <a:cs typeface="Roboto Light"/>
              <a:sym typeface="Roboto Light"/>
            </a:endParaRPr>
          </a:p>
        </p:txBody>
      </p:sp>
      <p:pic>
        <p:nvPicPr>
          <p:cNvPr id="489" name="Google Shape;489;p46"/>
          <p:cNvPicPr preferRelativeResize="0"/>
          <p:nvPr/>
        </p:nvPicPr>
        <p:blipFill>
          <a:blip r:embed="rId2">
            <a:alphaModFix/>
          </a:blip>
          <a:stretch>
            <a:fillRect/>
          </a:stretch>
        </p:blipFill>
        <p:spPr>
          <a:xfrm>
            <a:off x="5246436" y="1939100"/>
            <a:ext cx="1699100" cy="164544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reak slide 1">
  <p:cSld name="CUSTOM_10_1_2">
    <p:bg>
      <p:bgPr>
        <a:solidFill>
          <a:srgbClr val="F2F2F2"/>
        </a:solidFill>
        <a:effectLst/>
      </p:bgPr>
    </p:bg>
    <p:spTree>
      <p:nvGrpSpPr>
        <p:cNvPr id="1" name="Shape 490"/>
        <p:cNvGrpSpPr/>
        <p:nvPr/>
      </p:nvGrpSpPr>
      <p:grpSpPr>
        <a:xfrm>
          <a:off x="0" y="0"/>
          <a:ext cx="0" cy="0"/>
          <a:chOff x="0" y="0"/>
          <a:chExt cx="0" cy="0"/>
        </a:xfrm>
      </p:grpSpPr>
      <p:sp>
        <p:nvSpPr>
          <p:cNvPr id="491" name="Google Shape;491;p47"/>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Break</a:t>
            </a:r>
            <a:endParaRPr sz="5300" b="1">
              <a:solidFill>
                <a:srgbClr val="2E5E73"/>
              </a:solidFill>
              <a:latin typeface="Roboto"/>
              <a:ea typeface="Roboto"/>
              <a:cs typeface="Roboto"/>
              <a:sym typeface="Roboto"/>
            </a:endParaRPr>
          </a:p>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15 mins</a:t>
            </a:r>
            <a:endParaRPr sz="5300">
              <a:solidFill>
                <a:srgbClr val="2E5E73"/>
              </a:solidFill>
              <a:latin typeface="Roboto Light"/>
              <a:ea typeface="Roboto Light"/>
              <a:cs typeface="Roboto Light"/>
              <a:sym typeface="Roboto Light"/>
            </a:endParaRPr>
          </a:p>
        </p:txBody>
      </p:sp>
      <p:pic>
        <p:nvPicPr>
          <p:cNvPr id="492" name="Google Shape;492;p47"/>
          <p:cNvPicPr preferRelativeResize="0"/>
          <p:nvPr/>
        </p:nvPicPr>
        <p:blipFill>
          <a:blip r:embed="rId2">
            <a:alphaModFix/>
          </a:blip>
          <a:stretch>
            <a:fillRect/>
          </a:stretch>
        </p:blipFill>
        <p:spPr>
          <a:xfrm>
            <a:off x="5246436" y="1939100"/>
            <a:ext cx="1699100" cy="164544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me for a video slide">
  <p:cSld name="CUSTOM_10_1_1">
    <p:bg>
      <p:bgPr>
        <a:solidFill>
          <a:srgbClr val="F2F2F2"/>
        </a:solidFill>
        <a:effectLst/>
      </p:bgPr>
    </p:bg>
    <p:spTree>
      <p:nvGrpSpPr>
        <p:cNvPr id="1" name="Shape 493"/>
        <p:cNvGrpSpPr/>
        <p:nvPr/>
      </p:nvGrpSpPr>
      <p:grpSpPr>
        <a:xfrm>
          <a:off x="0" y="0"/>
          <a:ext cx="0" cy="0"/>
          <a:chOff x="0" y="0"/>
          <a:chExt cx="0" cy="0"/>
        </a:xfrm>
      </p:grpSpPr>
      <p:sp>
        <p:nvSpPr>
          <p:cNvPr id="494" name="Google Shape;494;p48"/>
          <p:cNvSpPr txBox="1"/>
          <p:nvPr/>
        </p:nvSpPr>
        <p:spPr>
          <a:xfrm>
            <a:off x="415600" y="3584600"/>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Time for a quick </a:t>
            </a:r>
            <a:r>
              <a:rPr lang="en-US" sz="5300" b="1">
                <a:solidFill>
                  <a:srgbClr val="2E5E73"/>
                </a:solidFill>
                <a:latin typeface="Roboto"/>
                <a:ea typeface="Roboto"/>
                <a:cs typeface="Roboto"/>
                <a:sym typeface="Roboto"/>
              </a:rPr>
              <a:t>video</a:t>
            </a:r>
            <a:endParaRPr sz="5300">
              <a:solidFill>
                <a:srgbClr val="2E5E73"/>
              </a:solidFill>
              <a:latin typeface="Roboto Light"/>
              <a:ea typeface="Roboto Light"/>
              <a:cs typeface="Roboto Light"/>
              <a:sym typeface="Roboto Light"/>
            </a:endParaRPr>
          </a:p>
        </p:txBody>
      </p:sp>
      <p:pic>
        <p:nvPicPr>
          <p:cNvPr id="495" name="Google Shape;495;p48"/>
          <p:cNvPicPr preferRelativeResize="0"/>
          <p:nvPr/>
        </p:nvPicPr>
        <p:blipFill>
          <a:blip r:embed="rId2">
            <a:alphaModFix/>
          </a:blip>
          <a:stretch>
            <a:fillRect/>
          </a:stretch>
        </p:blipFill>
        <p:spPr>
          <a:xfrm>
            <a:off x="5221133" y="2212233"/>
            <a:ext cx="1749733" cy="126093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eer review slide">
  <p:cSld name="CUSTOM_10_1_1_1">
    <p:bg>
      <p:bgPr>
        <a:solidFill>
          <a:srgbClr val="F2F2F2"/>
        </a:solidFill>
        <a:effectLst/>
      </p:bgPr>
    </p:bg>
    <p:spTree>
      <p:nvGrpSpPr>
        <p:cNvPr id="1" name="Shape 496"/>
        <p:cNvGrpSpPr/>
        <p:nvPr/>
      </p:nvGrpSpPr>
      <p:grpSpPr>
        <a:xfrm>
          <a:off x="0" y="0"/>
          <a:ext cx="0" cy="0"/>
          <a:chOff x="0" y="0"/>
          <a:chExt cx="0" cy="0"/>
        </a:xfrm>
      </p:grpSpPr>
      <p:sp>
        <p:nvSpPr>
          <p:cNvPr id="497" name="Google Shape;497;p49"/>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Peer </a:t>
            </a:r>
            <a:r>
              <a:rPr lang="en-US" sz="5300">
                <a:solidFill>
                  <a:srgbClr val="2E5E73"/>
                </a:solidFill>
                <a:latin typeface="Roboto Light"/>
                <a:ea typeface="Roboto Light"/>
                <a:cs typeface="Roboto Light"/>
                <a:sym typeface="Roboto Light"/>
              </a:rPr>
              <a:t>review</a:t>
            </a:r>
            <a:endParaRPr sz="5300">
              <a:solidFill>
                <a:srgbClr val="2E5E73"/>
              </a:solidFill>
              <a:latin typeface="Roboto Light"/>
              <a:ea typeface="Roboto Light"/>
              <a:cs typeface="Roboto Light"/>
              <a:sym typeface="Roboto Light"/>
            </a:endParaRPr>
          </a:p>
        </p:txBody>
      </p:sp>
      <p:pic>
        <p:nvPicPr>
          <p:cNvPr id="498" name="Google Shape;498;p49"/>
          <p:cNvPicPr preferRelativeResize="0"/>
          <p:nvPr/>
        </p:nvPicPr>
        <p:blipFill>
          <a:blip r:embed="rId2">
            <a:alphaModFix/>
          </a:blip>
          <a:stretch>
            <a:fillRect/>
          </a:stretch>
        </p:blipFill>
        <p:spPr>
          <a:xfrm>
            <a:off x="5234967" y="1937333"/>
            <a:ext cx="1722067" cy="172206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et's recap slide">
  <p:cSld name="CUSTOM_10_1_1_1_2">
    <p:bg>
      <p:bgPr>
        <a:solidFill>
          <a:srgbClr val="F2F2F2"/>
        </a:solidFill>
        <a:effectLst/>
      </p:bgPr>
    </p:bg>
    <p:spTree>
      <p:nvGrpSpPr>
        <p:cNvPr id="1" name="Shape 499"/>
        <p:cNvGrpSpPr/>
        <p:nvPr/>
      </p:nvGrpSpPr>
      <p:grpSpPr>
        <a:xfrm>
          <a:off x="0" y="0"/>
          <a:ext cx="0" cy="0"/>
          <a:chOff x="0" y="0"/>
          <a:chExt cx="0" cy="0"/>
        </a:xfrm>
      </p:grpSpPr>
      <p:sp>
        <p:nvSpPr>
          <p:cNvPr id="500" name="Google Shape;500;p50"/>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a:ea typeface="Roboto"/>
                <a:cs typeface="Roboto"/>
                <a:sym typeface="Roboto"/>
              </a:rPr>
              <a:t>Let’s </a:t>
            </a:r>
            <a:r>
              <a:rPr lang="en-US" sz="5300" b="1">
                <a:solidFill>
                  <a:srgbClr val="2E5E73"/>
                </a:solidFill>
                <a:latin typeface="Roboto"/>
                <a:ea typeface="Roboto"/>
                <a:cs typeface="Roboto"/>
                <a:sym typeface="Roboto"/>
              </a:rPr>
              <a:t>recap</a:t>
            </a:r>
            <a:endParaRPr sz="5300" b="1">
              <a:solidFill>
                <a:srgbClr val="2E5E73"/>
              </a:solidFill>
              <a:latin typeface="Roboto"/>
              <a:ea typeface="Roboto"/>
              <a:cs typeface="Roboto"/>
              <a:sym typeface="Roboto"/>
            </a:endParaRPr>
          </a:p>
        </p:txBody>
      </p:sp>
      <p:pic>
        <p:nvPicPr>
          <p:cNvPr id="501" name="Google Shape;501;p50"/>
          <p:cNvPicPr preferRelativeResize="0"/>
          <p:nvPr/>
        </p:nvPicPr>
        <p:blipFill>
          <a:blip r:embed="rId2">
            <a:alphaModFix/>
          </a:blip>
          <a:stretch>
            <a:fillRect/>
          </a:stretch>
        </p:blipFill>
        <p:spPr>
          <a:xfrm>
            <a:off x="5234967" y="1913812"/>
            <a:ext cx="1722067" cy="176911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ffice Hours slide">
  <p:cSld name="CUSTOM_10_1_1_1_2_3">
    <p:bg>
      <p:bgPr>
        <a:solidFill>
          <a:srgbClr val="F2F2F2"/>
        </a:solidFill>
        <a:effectLst/>
      </p:bgPr>
    </p:bg>
    <p:spTree>
      <p:nvGrpSpPr>
        <p:cNvPr id="1" name="Shape 502"/>
        <p:cNvGrpSpPr/>
        <p:nvPr/>
      </p:nvGrpSpPr>
      <p:grpSpPr>
        <a:xfrm>
          <a:off x="0" y="0"/>
          <a:ext cx="0" cy="0"/>
          <a:chOff x="0" y="0"/>
          <a:chExt cx="0" cy="0"/>
        </a:xfrm>
      </p:grpSpPr>
      <p:sp>
        <p:nvSpPr>
          <p:cNvPr id="503" name="Google Shape;503;p51"/>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Office Hours</a:t>
            </a:r>
            <a:endParaRPr sz="5300" b="1">
              <a:solidFill>
                <a:srgbClr val="2E5E73"/>
              </a:solidFill>
              <a:latin typeface="Roboto"/>
              <a:ea typeface="Roboto"/>
              <a:cs typeface="Roboto"/>
              <a:sym typeface="Roboto"/>
            </a:endParaRPr>
          </a:p>
        </p:txBody>
      </p:sp>
      <p:pic>
        <p:nvPicPr>
          <p:cNvPr id="504" name="Google Shape;504;p51"/>
          <p:cNvPicPr preferRelativeResize="0"/>
          <p:nvPr/>
        </p:nvPicPr>
        <p:blipFill>
          <a:blip r:embed="rId2">
            <a:alphaModFix/>
          </a:blip>
          <a:stretch>
            <a:fillRect/>
          </a:stretch>
        </p:blipFill>
        <p:spPr>
          <a:xfrm>
            <a:off x="4657133" y="2111800"/>
            <a:ext cx="2877733" cy="1518300"/>
          </a:xfrm>
          <a:prstGeom prst="rect">
            <a:avLst/>
          </a:prstGeom>
          <a:noFill/>
          <a:ln>
            <a:noFill/>
          </a:ln>
        </p:spPr>
      </p:pic>
      <p:sp>
        <p:nvSpPr>
          <p:cNvPr id="505" name="Google Shape;505;p51"/>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ack slide">
  <p:cSld name="CUSTOM_10_1_1_1_2_3_1">
    <p:bg>
      <p:bgPr>
        <a:solidFill>
          <a:srgbClr val="F2F2F2"/>
        </a:solidFill>
        <a:effectLst/>
      </p:bgPr>
    </p:bg>
    <p:spTree>
      <p:nvGrpSpPr>
        <p:cNvPr id="1" name="Shape 506"/>
        <p:cNvGrpSpPr/>
        <p:nvPr/>
      </p:nvGrpSpPr>
      <p:grpSpPr>
        <a:xfrm>
          <a:off x="0" y="0"/>
          <a:ext cx="0" cy="0"/>
          <a:chOff x="0" y="0"/>
          <a:chExt cx="0" cy="0"/>
        </a:xfrm>
      </p:grpSpPr>
      <p:sp>
        <p:nvSpPr>
          <p:cNvPr id="507" name="Google Shape;507;p52"/>
          <p:cNvSpPr txBox="1"/>
          <p:nvPr/>
        </p:nvSpPr>
        <p:spPr>
          <a:xfrm>
            <a:off x="415600" y="3917467"/>
            <a:ext cx="113607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Class Slack Channel:</a:t>
            </a:r>
            <a:endParaRPr sz="5300" b="1">
              <a:solidFill>
                <a:srgbClr val="2E5E73"/>
              </a:solidFill>
              <a:latin typeface="Roboto"/>
              <a:ea typeface="Roboto"/>
              <a:cs typeface="Roboto"/>
              <a:sym typeface="Roboto"/>
            </a:endParaRPr>
          </a:p>
        </p:txBody>
      </p:sp>
      <p:sp>
        <p:nvSpPr>
          <p:cNvPr id="508" name="Google Shape;508;p52"/>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pic>
        <p:nvPicPr>
          <p:cNvPr id="509" name="Google Shape;509;p52"/>
          <p:cNvPicPr preferRelativeResize="0"/>
          <p:nvPr/>
        </p:nvPicPr>
        <p:blipFill rotWithShape="1">
          <a:blip r:embed="rId2">
            <a:alphaModFix/>
          </a:blip>
          <a:srcRect r="72231"/>
          <a:stretch/>
        </p:blipFill>
        <p:spPr>
          <a:xfrm>
            <a:off x="5182798" y="1779433"/>
            <a:ext cx="1826368" cy="1680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slide 02 1">
  <p:cSld name="CUSTOM_26_1_1">
    <p:bg>
      <p:bgPr>
        <a:solidFill>
          <a:srgbClr val="F2F2F2"/>
        </a:solidFill>
        <a:effectLst/>
      </p:bgPr>
    </p:bg>
    <p:spTree>
      <p:nvGrpSpPr>
        <p:cNvPr id="1" name="Shape 100"/>
        <p:cNvGrpSpPr/>
        <p:nvPr/>
      </p:nvGrpSpPr>
      <p:grpSpPr>
        <a:xfrm>
          <a:off x="0" y="0"/>
          <a:ext cx="0" cy="0"/>
          <a:chOff x="0" y="0"/>
          <a:chExt cx="0" cy="0"/>
        </a:xfrm>
      </p:grpSpPr>
      <p:sp>
        <p:nvSpPr>
          <p:cNvPr id="101" name="Google Shape;101;p17"/>
          <p:cNvSpPr/>
          <p:nvPr/>
        </p:nvSpPr>
        <p:spPr>
          <a:xfrm>
            <a:off x="4974800"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102" name="Google Shape;102;p17"/>
          <p:cNvSpPr txBox="1"/>
          <p:nvPr/>
        </p:nvSpPr>
        <p:spPr>
          <a:xfrm>
            <a:off x="0" y="3897200"/>
            <a:ext cx="12192000" cy="9876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5300" b="1">
                <a:solidFill>
                  <a:srgbClr val="2E5E73"/>
                </a:solidFill>
                <a:latin typeface="Roboto Light"/>
                <a:ea typeface="Roboto Light"/>
                <a:cs typeface="Roboto Light"/>
                <a:sym typeface="Roboto Light"/>
              </a:rPr>
              <a:t>Welcome</a:t>
            </a:r>
            <a:endParaRPr sz="5300" b="1">
              <a:solidFill>
                <a:srgbClr val="2E5E73"/>
              </a:solidFill>
              <a:latin typeface="Roboto Light"/>
              <a:ea typeface="Roboto Light"/>
              <a:cs typeface="Roboto Light"/>
              <a:sym typeface="Roboto Light"/>
            </a:endParaRPr>
          </a:p>
        </p:txBody>
      </p:sp>
      <p:pic>
        <p:nvPicPr>
          <p:cNvPr id="103" name="Google Shape;103;p17"/>
          <p:cNvPicPr preferRelativeResize="0"/>
          <p:nvPr/>
        </p:nvPicPr>
        <p:blipFill>
          <a:blip r:embed="rId2">
            <a:alphaModFix/>
          </a:blip>
          <a:stretch>
            <a:fillRect/>
          </a:stretch>
        </p:blipFill>
        <p:spPr>
          <a:xfrm>
            <a:off x="5214833" y="2016100"/>
            <a:ext cx="1762334" cy="131443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ext class">
  <p:cSld name="CUSTOM_10_1_1_1_2_2_1">
    <p:bg>
      <p:bgPr>
        <a:solidFill>
          <a:srgbClr val="F2F2F2"/>
        </a:solidFill>
        <a:effectLst/>
      </p:bgPr>
    </p:bg>
    <p:spTree>
      <p:nvGrpSpPr>
        <p:cNvPr id="1" name="Shape 510"/>
        <p:cNvGrpSpPr/>
        <p:nvPr/>
      </p:nvGrpSpPr>
      <p:grpSpPr>
        <a:xfrm>
          <a:off x="0" y="0"/>
          <a:ext cx="0" cy="0"/>
          <a:chOff x="0" y="0"/>
          <a:chExt cx="0" cy="0"/>
        </a:xfrm>
      </p:grpSpPr>
      <p:sp>
        <p:nvSpPr>
          <p:cNvPr id="511" name="Google Shape;511;p53"/>
          <p:cNvSpPr txBox="1"/>
          <p:nvPr/>
        </p:nvSpPr>
        <p:spPr>
          <a:xfrm>
            <a:off x="0" y="3917467"/>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Next class</a:t>
            </a:r>
            <a:endParaRPr sz="5300" b="1">
              <a:solidFill>
                <a:srgbClr val="2E5E73"/>
              </a:solidFill>
              <a:latin typeface="Roboto"/>
              <a:ea typeface="Roboto"/>
              <a:cs typeface="Roboto"/>
              <a:sym typeface="Roboto"/>
            </a:endParaRPr>
          </a:p>
        </p:txBody>
      </p:sp>
      <p:sp>
        <p:nvSpPr>
          <p:cNvPr id="512" name="Google Shape;512;p53"/>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13" name="Google Shape;513;p53"/>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514" name="Google Shape;514;p53"/>
          <p:cNvSpPr/>
          <p:nvPr/>
        </p:nvSpPr>
        <p:spPr>
          <a:xfrm>
            <a:off x="5920823" y="2261476"/>
            <a:ext cx="350249" cy="703419"/>
          </a:xfrm>
          <a:custGeom>
            <a:avLst/>
            <a:gdLst/>
            <a:ahLst/>
            <a:cxnLst/>
            <a:rect l="l" t="t" r="r" b="b"/>
            <a:pathLst>
              <a:path w="102637" h="206130" fill="none" extrusionOk="0">
                <a:moveTo>
                  <a:pt x="0" y="1"/>
                </a:moveTo>
                <a:lnTo>
                  <a:pt x="102637" y="103065"/>
                </a:lnTo>
                <a:lnTo>
                  <a:pt x="0" y="206129"/>
                </a:lnTo>
              </a:path>
            </a:pathLst>
          </a:custGeom>
          <a:solidFill>
            <a:srgbClr val="FFFFFF"/>
          </a:solidFill>
          <a:ln w="19050" cap="rnd" cmpd="sng">
            <a:solidFill>
              <a:srgbClr val="28363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28363B"/>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ext class 1">
  <p:cSld name="CUSTOM_10_1_1_1_2_2_1_1">
    <p:bg>
      <p:bgPr>
        <a:solidFill>
          <a:srgbClr val="F2F2F2"/>
        </a:solidFill>
        <a:effectLst/>
      </p:bgPr>
    </p:bg>
    <p:spTree>
      <p:nvGrpSpPr>
        <p:cNvPr id="1" name="Shape 515"/>
        <p:cNvGrpSpPr/>
        <p:nvPr/>
      </p:nvGrpSpPr>
      <p:grpSpPr>
        <a:xfrm>
          <a:off x="0" y="0"/>
          <a:ext cx="0" cy="0"/>
          <a:chOff x="0" y="0"/>
          <a:chExt cx="0" cy="0"/>
        </a:xfrm>
      </p:grpSpPr>
      <p:sp>
        <p:nvSpPr>
          <p:cNvPr id="516" name="Google Shape;516;p54"/>
          <p:cNvSpPr txBox="1"/>
          <p:nvPr/>
        </p:nvSpPr>
        <p:spPr>
          <a:xfrm>
            <a:off x="2913067" y="5661867"/>
            <a:ext cx="8691600" cy="4308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1600"/>
              </a:spcAft>
              <a:buNone/>
            </a:pPr>
            <a:r>
              <a:rPr lang="en-US" sz="1900">
                <a:solidFill>
                  <a:srgbClr val="2E5E73"/>
                </a:solidFill>
                <a:latin typeface="Roboto Light"/>
                <a:ea typeface="Roboto Light"/>
                <a:cs typeface="Roboto Light"/>
                <a:sym typeface="Roboto Light"/>
              </a:rPr>
              <a:t>20 Minutes</a:t>
            </a:r>
            <a:endParaRPr sz="1900">
              <a:solidFill>
                <a:srgbClr val="2E5E73"/>
              </a:solidFill>
              <a:latin typeface="Roboto Light"/>
              <a:ea typeface="Roboto Light"/>
              <a:cs typeface="Roboto Light"/>
              <a:sym typeface="Roboto Light"/>
            </a:endParaRPr>
          </a:p>
        </p:txBody>
      </p:sp>
      <p:sp>
        <p:nvSpPr>
          <p:cNvPr id="517" name="Google Shape;517;p54"/>
          <p:cNvSpPr txBox="1"/>
          <p:nvPr/>
        </p:nvSpPr>
        <p:spPr>
          <a:xfrm>
            <a:off x="7868233" y="5303933"/>
            <a:ext cx="3829500" cy="579300"/>
          </a:xfrm>
          <a:prstGeom prst="rect">
            <a:avLst/>
          </a:prstGeom>
          <a:noFill/>
          <a:ln>
            <a:noFill/>
          </a:ln>
        </p:spPr>
        <p:txBody>
          <a:bodyPr spcFirstLastPara="1" wrap="square" lIns="853425" tIns="0" rIns="121900" bIns="0" anchor="ctr" anchorCtr="0">
            <a:noAutofit/>
          </a:bodyPr>
          <a:lstStyle/>
          <a:p>
            <a:pPr marL="0" lvl="0" indent="0" algn="r" rtl="0">
              <a:spcBef>
                <a:spcPts val="0"/>
              </a:spcBef>
              <a:spcAft>
                <a:spcPts val="0"/>
              </a:spcAft>
              <a:buNone/>
            </a:pPr>
            <a:r>
              <a:rPr lang="en-US" sz="1900" b="1">
                <a:solidFill>
                  <a:srgbClr val="2E5E73"/>
                </a:solidFill>
                <a:latin typeface="Roboto"/>
                <a:ea typeface="Roboto"/>
                <a:cs typeface="Roboto"/>
                <a:sym typeface="Roboto"/>
              </a:rPr>
              <a:t>Suggested Time:</a:t>
            </a:r>
            <a:endParaRPr sz="1900" b="1">
              <a:solidFill>
                <a:srgbClr val="2E5E73"/>
              </a:solidFill>
              <a:latin typeface="Roboto"/>
              <a:ea typeface="Roboto"/>
              <a:cs typeface="Roboto"/>
              <a:sym typeface="Roboto"/>
            </a:endParaRPr>
          </a:p>
        </p:txBody>
      </p:sp>
      <p:pic>
        <p:nvPicPr>
          <p:cNvPr id="518" name="Google Shape;518;p54"/>
          <p:cNvPicPr preferRelativeResize="0"/>
          <p:nvPr/>
        </p:nvPicPr>
        <p:blipFill rotWithShape="1">
          <a:blip r:embed="rId2">
            <a:alphaModFix amt="12000"/>
          </a:blip>
          <a:srcRect l="-3280" t="-19179" r="-37524" b="41054"/>
          <a:stretch/>
        </p:blipFill>
        <p:spPr>
          <a:xfrm>
            <a:off x="0" y="4092633"/>
            <a:ext cx="4954800" cy="2765366"/>
          </a:xfrm>
          <a:prstGeom prst="rect">
            <a:avLst/>
          </a:prstGeom>
          <a:noFill/>
          <a:ln>
            <a:noFill/>
          </a:ln>
        </p:spPr>
      </p:pic>
      <p:sp>
        <p:nvSpPr>
          <p:cNvPr id="519" name="Google Shape;519;p54"/>
          <p:cNvSpPr txBox="1"/>
          <p:nvPr/>
        </p:nvSpPr>
        <p:spPr>
          <a:xfrm>
            <a:off x="0" y="3822300"/>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a:solidFill>
                  <a:srgbClr val="2E5E73"/>
                </a:solidFill>
                <a:latin typeface="Roboto Light"/>
                <a:ea typeface="Roboto Light"/>
                <a:cs typeface="Roboto Light"/>
                <a:sym typeface="Roboto Light"/>
              </a:rPr>
              <a:t>Time to</a:t>
            </a:r>
            <a:r>
              <a:rPr lang="en-US" sz="5300" b="1">
                <a:solidFill>
                  <a:srgbClr val="2E5E73"/>
                </a:solidFill>
                <a:latin typeface="Roboto"/>
                <a:ea typeface="Roboto"/>
                <a:cs typeface="Roboto"/>
                <a:sym typeface="Roboto"/>
              </a:rPr>
              <a:t> Code</a:t>
            </a:r>
            <a:endParaRPr sz="5300" b="1">
              <a:solidFill>
                <a:srgbClr val="2E5E73"/>
              </a:solidFill>
              <a:latin typeface="Roboto"/>
              <a:ea typeface="Roboto"/>
              <a:cs typeface="Roboto"/>
              <a:sym typeface="Roboto"/>
            </a:endParaRPr>
          </a:p>
        </p:txBody>
      </p:sp>
      <p:sp>
        <p:nvSpPr>
          <p:cNvPr id="520" name="Google Shape;520;p54"/>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521" name="Google Shape;521;p54"/>
          <p:cNvPicPr preferRelativeResize="0"/>
          <p:nvPr/>
        </p:nvPicPr>
        <p:blipFill>
          <a:blip r:embed="rId3">
            <a:alphaModFix/>
          </a:blip>
          <a:stretch>
            <a:fillRect/>
          </a:stretch>
        </p:blipFill>
        <p:spPr>
          <a:xfrm>
            <a:off x="5387581" y="2111667"/>
            <a:ext cx="1416705" cy="10032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e End slide">
  <p:cSld name="CUSTOM_10_1_1_1_2_1">
    <p:bg>
      <p:bgPr>
        <a:solidFill>
          <a:srgbClr val="F2F2F2"/>
        </a:solidFill>
        <a:effectLst/>
      </p:bgPr>
    </p:bg>
    <p:spTree>
      <p:nvGrpSpPr>
        <p:cNvPr id="1" name="Shape 522"/>
        <p:cNvGrpSpPr/>
        <p:nvPr/>
      </p:nvGrpSpPr>
      <p:grpSpPr>
        <a:xfrm>
          <a:off x="0" y="0"/>
          <a:ext cx="0" cy="0"/>
          <a:chOff x="0" y="0"/>
          <a:chExt cx="0" cy="0"/>
        </a:xfrm>
      </p:grpSpPr>
      <p:sp>
        <p:nvSpPr>
          <p:cNvPr id="523" name="Google Shape;523;p55"/>
          <p:cNvSpPr txBox="1"/>
          <p:nvPr/>
        </p:nvSpPr>
        <p:spPr>
          <a:xfrm>
            <a:off x="0" y="3917467"/>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The</a:t>
            </a:r>
            <a:r>
              <a:rPr lang="en-US" sz="5300">
                <a:solidFill>
                  <a:srgbClr val="2E5E73"/>
                </a:solidFill>
                <a:latin typeface="Roboto"/>
                <a:ea typeface="Roboto"/>
                <a:cs typeface="Roboto"/>
                <a:sym typeface="Roboto"/>
              </a:rPr>
              <a:t> </a:t>
            </a:r>
            <a:r>
              <a:rPr lang="en-US" sz="5300" b="1">
                <a:solidFill>
                  <a:srgbClr val="2E5E73"/>
                </a:solidFill>
                <a:latin typeface="Roboto"/>
                <a:ea typeface="Roboto"/>
                <a:cs typeface="Roboto"/>
                <a:sym typeface="Roboto"/>
              </a:rPr>
              <a:t>End</a:t>
            </a:r>
            <a:endParaRPr sz="5300" b="1">
              <a:solidFill>
                <a:srgbClr val="2E5E73"/>
              </a:solidFill>
              <a:latin typeface="Roboto"/>
              <a:ea typeface="Roboto"/>
              <a:cs typeface="Roboto"/>
              <a:sym typeface="Roboto"/>
            </a:endParaRPr>
          </a:p>
        </p:txBody>
      </p:sp>
      <p:sp>
        <p:nvSpPr>
          <p:cNvPr id="524" name="Google Shape;524;p55"/>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525" name="Google Shape;525;p55"/>
          <p:cNvPicPr preferRelativeResize="0"/>
          <p:nvPr/>
        </p:nvPicPr>
        <p:blipFill>
          <a:blip r:embed="rId2">
            <a:alphaModFix/>
          </a:blip>
          <a:stretch>
            <a:fillRect/>
          </a:stretch>
        </p:blipFill>
        <p:spPr>
          <a:xfrm>
            <a:off x="5466500" y="1995600"/>
            <a:ext cx="1402066" cy="140206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hallenge slide">
  <p:cSld name="CUSTOM_10_1_1_1_2_1_1">
    <p:bg>
      <p:bgPr>
        <a:solidFill>
          <a:srgbClr val="F2F2F2"/>
        </a:solidFill>
        <a:effectLst/>
      </p:bgPr>
    </p:bg>
    <p:spTree>
      <p:nvGrpSpPr>
        <p:cNvPr id="1" name="Shape 526"/>
        <p:cNvGrpSpPr/>
        <p:nvPr/>
      </p:nvGrpSpPr>
      <p:grpSpPr>
        <a:xfrm>
          <a:off x="0" y="0"/>
          <a:ext cx="0" cy="0"/>
          <a:chOff x="0" y="0"/>
          <a:chExt cx="0" cy="0"/>
        </a:xfrm>
      </p:grpSpPr>
      <p:sp>
        <p:nvSpPr>
          <p:cNvPr id="527" name="Google Shape;527;p56"/>
          <p:cNvSpPr txBox="1"/>
          <p:nvPr/>
        </p:nvSpPr>
        <p:spPr>
          <a:xfrm>
            <a:off x="0" y="3917467"/>
            <a:ext cx="121920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Challenge</a:t>
            </a:r>
            <a:endParaRPr sz="5300" b="1">
              <a:solidFill>
                <a:srgbClr val="2E5E73"/>
              </a:solidFill>
              <a:latin typeface="Roboto"/>
              <a:ea typeface="Roboto"/>
              <a:cs typeface="Roboto"/>
              <a:sym typeface="Roboto"/>
            </a:endParaRPr>
          </a:p>
        </p:txBody>
      </p:sp>
      <p:sp>
        <p:nvSpPr>
          <p:cNvPr id="528" name="Google Shape;528;p56"/>
          <p:cNvSpPr txBox="1">
            <a:spLocks noGrp="1"/>
          </p:cNvSpPr>
          <p:nvPr>
            <p:ph type="subTitle" idx="1"/>
          </p:nvPr>
        </p:nvSpPr>
        <p:spPr>
          <a:xfrm>
            <a:off x="55600" y="4796167"/>
            <a:ext cx="12136500" cy="93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29" name="Google Shape;529;p56"/>
          <p:cNvSpPr/>
          <p:nvPr/>
        </p:nvSpPr>
        <p:spPr>
          <a:xfrm>
            <a:off x="4974733" y="1492067"/>
            <a:ext cx="2242500" cy="2242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530" name="Google Shape;530;p56"/>
          <p:cNvPicPr preferRelativeResize="0"/>
          <p:nvPr/>
        </p:nvPicPr>
        <p:blipFill>
          <a:blip r:embed="rId2">
            <a:alphaModFix/>
          </a:blip>
          <a:stretch>
            <a:fillRect/>
          </a:stretch>
        </p:blipFill>
        <p:spPr>
          <a:xfrm>
            <a:off x="5267283" y="1697583"/>
            <a:ext cx="1713033" cy="149336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estions slide">
  <p:cSld name="CUSTOM_10_1_1_1_1">
    <p:bg>
      <p:bgPr>
        <a:solidFill>
          <a:srgbClr val="F2F2F2"/>
        </a:solidFill>
        <a:effectLst/>
      </p:bgPr>
    </p:bg>
    <p:spTree>
      <p:nvGrpSpPr>
        <p:cNvPr id="1" name="Shape 531"/>
        <p:cNvGrpSpPr/>
        <p:nvPr/>
      </p:nvGrpSpPr>
      <p:grpSpPr>
        <a:xfrm>
          <a:off x="0" y="0"/>
          <a:ext cx="0" cy="0"/>
          <a:chOff x="0" y="0"/>
          <a:chExt cx="0" cy="0"/>
        </a:xfrm>
      </p:grpSpPr>
      <p:sp>
        <p:nvSpPr>
          <p:cNvPr id="532" name="Google Shape;532;p57"/>
          <p:cNvSpPr txBox="1"/>
          <p:nvPr/>
        </p:nvSpPr>
        <p:spPr>
          <a:xfrm>
            <a:off x="0" y="3584600"/>
            <a:ext cx="12192000" cy="10032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5300" b="1">
                <a:solidFill>
                  <a:srgbClr val="2E5E73"/>
                </a:solidFill>
                <a:latin typeface="Roboto"/>
                <a:ea typeface="Roboto"/>
                <a:cs typeface="Roboto"/>
                <a:sym typeface="Roboto"/>
              </a:rPr>
              <a:t>Questions?</a:t>
            </a:r>
            <a:endParaRPr sz="5300">
              <a:solidFill>
                <a:srgbClr val="2E5E73"/>
              </a:solidFill>
              <a:latin typeface="Roboto Light"/>
              <a:ea typeface="Roboto Light"/>
              <a:cs typeface="Roboto Light"/>
              <a:sym typeface="Roboto Light"/>
            </a:endParaRPr>
          </a:p>
        </p:txBody>
      </p:sp>
      <p:pic>
        <p:nvPicPr>
          <p:cNvPr id="533" name="Google Shape;533;p57"/>
          <p:cNvPicPr preferRelativeResize="0"/>
          <p:nvPr/>
        </p:nvPicPr>
        <p:blipFill>
          <a:blip r:embed="rId2">
            <a:alphaModFix/>
          </a:blip>
          <a:stretch>
            <a:fillRect/>
          </a:stretch>
        </p:blipFill>
        <p:spPr>
          <a:xfrm>
            <a:off x="5016867" y="1924833"/>
            <a:ext cx="1794066" cy="1406160"/>
          </a:xfrm>
          <a:prstGeom prst="rect">
            <a:avLst/>
          </a:prstGeom>
          <a:noFill/>
          <a:ln>
            <a:noFill/>
          </a:ln>
        </p:spPr>
      </p:pic>
      <p:pic>
        <p:nvPicPr>
          <p:cNvPr id="534" name="Google Shape;534;p57"/>
          <p:cNvPicPr preferRelativeResize="0"/>
          <p:nvPr/>
        </p:nvPicPr>
        <p:blipFill rotWithShape="1">
          <a:blip r:embed="rId3">
            <a:alphaModFix/>
          </a:blip>
          <a:srcRect b="9853"/>
          <a:stretch/>
        </p:blipFill>
        <p:spPr>
          <a:xfrm>
            <a:off x="870700" y="5299300"/>
            <a:ext cx="1161000" cy="1592333"/>
          </a:xfrm>
          <a:prstGeom prst="rect">
            <a:avLst/>
          </a:prstGeom>
          <a:noFill/>
          <a:ln>
            <a:noFill/>
          </a:ln>
        </p:spPr>
      </p:pic>
      <p:pic>
        <p:nvPicPr>
          <p:cNvPr id="535" name="Google Shape;535;p57"/>
          <p:cNvPicPr preferRelativeResize="0"/>
          <p:nvPr/>
        </p:nvPicPr>
        <p:blipFill rotWithShape="1">
          <a:blip r:embed="rId3">
            <a:alphaModFix/>
          </a:blip>
          <a:srcRect b="19665"/>
          <a:stretch/>
        </p:blipFill>
        <p:spPr>
          <a:xfrm flipH="1">
            <a:off x="2201800" y="5615467"/>
            <a:ext cx="1044100" cy="1276167"/>
          </a:xfrm>
          <a:prstGeom prst="rect">
            <a:avLst/>
          </a:prstGeom>
          <a:noFill/>
          <a:ln>
            <a:noFill/>
          </a:ln>
        </p:spPr>
      </p:pic>
      <p:pic>
        <p:nvPicPr>
          <p:cNvPr id="536" name="Google Shape;536;p57"/>
          <p:cNvPicPr preferRelativeResize="0"/>
          <p:nvPr/>
        </p:nvPicPr>
        <p:blipFill rotWithShape="1">
          <a:blip r:embed="rId3">
            <a:alphaModFix/>
          </a:blip>
          <a:srcRect b="30598"/>
          <a:stretch/>
        </p:blipFill>
        <p:spPr>
          <a:xfrm flipH="1">
            <a:off x="4850933" y="5850033"/>
            <a:ext cx="950100" cy="1003200"/>
          </a:xfrm>
          <a:prstGeom prst="rect">
            <a:avLst/>
          </a:prstGeom>
          <a:noFill/>
          <a:ln>
            <a:noFill/>
          </a:ln>
        </p:spPr>
      </p:pic>
      <p:pic>
        <p:nvPicPr>
          <p:cNvPr id="537" name="Google Shape;537;p57"/>
          <p:cNvPicPr preferRelativeResize="0"/>
          <p:nvPr/>
        </p:nvPicPr>
        <p:blipFill rotWithShape="1">
          <a:blip r:embed="rId3">
            <a:alphaModFix/>
          </a:blip>
          <a:srcRect b="9853"/>
          <a:stretch/>
        </p:blipFill>
        <p:spPr>
          <a:xfrm>
            <a:off x="3540649" y="5094500"/>
            <a:ext cx="1310284" cy="1797133"/>
          </a:xfrm>
          <a:prstGeom prst="rect">
            <a:avLst/>
          </a:prstGeom>
          <a:noFill/>
          <a:ln>
            <a:noFill/>
          </a:ln>
        </p:spPr>
      </p:pic>
      <p:pic>
        <p:nvPicPr>
          <p:cNvPr id="538" name="Google Shape;538;p57"/>
          <p:cNvPicPr preferRelativeResize="0"/>
          <p:nvPr/>
        </p:nvPicPr>
        <p:blipFill rotWithShape="1">
          <a:blip r:embed="rId3">
            <a:alphaModFix/>
          </a:blip>
          <a:srcRect b="9853"/>
          <a:stretch/>
        </p:blipFill>
        <p:spPr>
          <a:xfrm>
            <a:off x="6023850" y="5310050"/>
            <a:ext cx="1161000" cy="1592333"/>
          </a:xfrm>
          <a:prstGeom prst="rect">
            <a:avLst/>
          </a:prstGeom>
          <a:noFill/>
          <a:ln>
            <a:noFill/>
          </a:ln>
        </p:spPr>
      </p:pic>
      <p:pic>
        <p:nvPicPr>
          <p:cNvPr id="539" name="Google Shape;539;p57"/>
          <p:cNvPicPr preferRelativeResize="0"/>
          <p:nvPr/>
        </p:nvPicPr>
        <p:blipFill rotWithShape="1">
          <a:blip r:embed="rId3">
            <a:alphaModFix/>
          </a:blip>
          <a:srcRect b="5687"/>
          <a:stretch/>
        </p:blipFill>
        <p:spPr>
          <a:xfrm flipH="1">
            <a:off x="7972234" y="5355003"/>
            <a:ext cx="1044100" cy="1498233"/>
          </a:xfrm>
          <a:prstGeom prst="rect">
            <a:avLst/>
          </a:prstGeom>
          <a:noFill/>
          <a:ln>
            <a:noFill/>
          </a:ln>
        </p:spPr>
      </p:pic>
      <p:pic>
        <p:nvPicPr>
          <p:cNvPr id="540" name="Google Shape;540;p57"/>
          <p:cNvPicPr preferRelativeResize="0"/>
          <p:nvPr/>
        </p:nvPicPr>
        <p:blipFill rotWithShape="1">
          <a:blip r:embed="rId3">
            <a:alphaModFix/>
          </a:blip>
          <a:srcRect/>
          <a:stretch/>
        </p:blipFill>
        <p:spPr>
          <a:xfrm>
            <a:off x="9631533" y="5094500"/>
            <a:ext cx="1161000" cy="17664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hare your answers slide">
  <p:cSld name="CUSTOM_10_1_1_1_1_1">
    <p:bg>
      <p:bgPr>
        <a:solidFill>
          <a:srgbClr val="F2F2F2"/>
        </a:solidFill>
        <a:effectLst/>
      </p:bgPr>
    </p:bg>
    <p:spTree>
      <p:nvGrpSpPr>
        <p:cNvPr id="1" name="Shape 541"/>
        <p:cNvGrpSpPr/>
        <p:nvPr/>
      </p:nvGrpSpPr>
      <p:grpSpPr>
        <a:xfrm>
          <a:off x="0" y="0"/>
          <a:ext cx="0" cy="0"/>
          <a:chOff x="0" y="0"/>
          <a:chExt cx="0" cy="0"/>
        </a:xfrm>
      </p:grpSpPr>
      <p:sp>
        <p:nvSpPr>
          <p:cNvPr id="542" name="Google Shape;542;p58"/>
          <p:cNvSpPr/>
          <p:nvPr/>
        </p:nvSpPr>
        <p:spPr>
          <a:xfrm flipH="1">
            <a:off x="1668217" y="1566500"/>
            <a:ext cx="3257700" cy="3258000"/>
          </a:xfrm>
          <a:prstGeom prst="wedgeEllipseCallout">
            <a:avLst>
              <a:gd name="adj1" fmla="val -20833"/>
              <a:gd name="adj2" fmla="val 62500"/>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3" name="Google Shape;543;p58"/>
          <p:cNvSpPr/>
          <p:nvPr/>
        </p:nvSpPr>
        <p:spPr>
          <a:xfrm>
            <a:off x="7266083" y="1566500"/>
            <a:ext cx="3257700" cy="3258000"/>
          </a:xfrm>
          <a:prstGeom prst="wedgeEllipseCallout">
            <a:avLst>
              <a:gd name="adj1" fmla="val -20833"/>
              <a:gd name="adj2" fmla="val 62500"/>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4" name="Google Shape;544;p58"/>
          <p:cNvSpPr/>
          <p:nvPr/>
        </p:nvSpPr>
        <p:spPr>
          <a:xfrm>
            <a:off x="4782583" y="1865700"/>
            <a:ext cx="2659200" cy="2659500"/>
          </a:xfrm>
          <a:prstGeom prst="wedgeEllipseCallout">
            <a:avLst>
              <a:gd name="adj1" fmla="val -20833"/>
              <a:gd name="adj2" fmla="val 62500"/>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5" name="Google Shape;545;p58"/>
          <p:cNvSpPr txBox="1"/>
          <p:nvPr/>
        </p:nvSpPr>
        <p:spPr>
          <a:xfrm>
            <a:off x="1891117" y="2693900"/>
            <a:ext cx="28119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FFFFFF"/>
                </a:solidFill>
                <a:latin typeface="Roboto"/>
                <a:ea typeface="Roboto"/>
                <a:cs typeface="Roboto"/>
                <a:sym typeface="Roboto"/>
              </a:rPr>
              <a:t>Share</a:t>
            </a:r>
            <a:endParaRPr sz="5300" b="1">
              <a:solidFill>
                <a:srgbClr val="FFFFFF"/>
              </a:solidFill>
              <a:latin typeface="Roboto"/>
              <a:ea typeface="Roboto"/>
              <a:cs typeface="Roboto"/>
              <a:sym typeface="Roboto"/>
            </a:endParaRPr>
          </a:p>
        </p:txBody>
      </p:sp>
      <p:sp>
        <p:nvSpPr>
          <p:cNvPr id="546" name="Google Shape;546;p58"/>
          <p:cNvSpPr txBox="1"/>
          <p:nvPr/>
        </p:nvSpPr>
        <p:spPr>
          <a:xfrm>
            <a:off x="4706183" y="2693900"/>
            <a:ext cx="28119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FFFFFF"/>
                </a:solidFill>
                <a:latin typeface="Roboto"/>
                <a:ea typeface="Roboto"/>
                <a:cs typeface="Roboto"/>
                <a:sym typeface="Roboto"/>
              </a:rPr>
              <a:t>Your</a:t>
            </a:r>
            <a:endParaRPr sz="5300" b="1">
              <a:solidFill>
                <a:srgbClr val="FFFFFF"/>
              </a:solidFill>
              <a:latin typeface="Roboto"/>
              <a:ea typeface="Roboto"/>
              <a:cs typeface="Roboto"/>
              <a:sym typeface="Roboto"/>
            </a:endParaRPr>
          </a:p>
        </p:txBody>
      </p:sp>
      <p:sp>
        <p:nvSpPr>
          <p:cNvPr id="547" name="Google Shape;547;p58"/>
          <p:cNvSpPr txBox="1"/>
          <p:nvPr/>
        </p:nvSpPr>
        <p:spPr>
          <a:xfrm>
            <a:off x="7292483" y="2693900"/>
            <a:ext cx="3204900" cy="10032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5300" b="1">
                <a:solidFill>
                  <a:srgbClr val="FFFFFF"/>
                </a:solidFill>
                <a:latin typeface="Roboto"/>
                <a:ea typeface="Roboto"/>
                <a:cs typeface="Roboto"/>
                <a:sym typeface="Roboto"/>
              </a:rPr>
              <a:t>Answers</a:t>
            </a:r>
            <a:endParaRPr sz="5300" b="1">
              <a:solidFill>
                <a:srgbClr val="FFFFFF"/>
              </a:solidFill>
              <a:latin typeface="Roboto"/>
              <a:ea typeface="Roboto"/>
              <a:cs typeface="Roboto"/>
              <a:sym typeface="Robot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Remember slide">
  <p:cSld name="CUSTOM_10_1_1_1_1_1_1">
    <p:bg>
      <p:bgPr>
        <a:solidFill>
          <a:srgbClr val="F2F2F2"/>
        </a:solidFill>
        <a:effectLst/>
      </p:bgPr>
    </p:bg>
    <p:spTree>
      <p:nvGrpSpPr>
        <p:cNvPr id="1" name="Shape 548"/>
        <p:cNvGrpSpPr/>
        <p:nvPr/>
      </p:nvGrpSpPr>
      <p:grpSpPr>
        <a:xfrm>
          <a:off x="0" y="0"/>
          <a:ext cx="0" cy="0"/>
          <a:chOff x="0" y="0"/>
          <a:chExt cx="0" cy="0"/>
        </a:xfrm>
      </p:grpSpPr>
      <p:sp>
        <p:nvSpPr>
          <p:cNvPr id="549" name="Google Shape;549;p59"/>
          <p:cNvSpPr txBox="1"/>
          <p:nvPr/>
        </p:nvSpPr>
        <p:spPr>
          <a:xfrm>
            <a:off x="6492667" y="2001333"/>
            <a:ext cx="5201700" cy="986700"/>
          </a:xfrm>
          <a:prstGeom prst="rect">
            <a:avLst/>
          </a:prstGeom>
          <a:noFill/>
          <a:ln>
            <a:noFill/>
          </a:ln>
        </p:spPr>
        <p:txBody>
          <a:bodyPr spcFirstLastPara="1" wrap="square" lIns="609600" tIns="121900" rIns="609600" bIns="0" anchor="t" anchorCtr="0">
            <a:noAutofit/>
          </a:bodyPr>
          <a:lstStyle/>
          <a:p>
            <a:pPr marL="0" marR="0" lvl="0" indent="0" algn="l" rtl="0">
              <a:lnSpc>
                <a:spcPct val="100000"/>
              </a:lnSpc>
              <a:spcBef>
                <a:spcPts val="0"/>
              </a:spcBef>
              <a:spcAft>
                <a:spcPts val="0"/>
              </a:spcAft>
              <a:buClr>
                <a:srgbClr val="000000"/>
              </a:buClr>
              <a:buSzPts val="6900"/>
              <a:buFont typeface="Arial"/>
              <a:buNone/>
            </a:pPr>
            <a:r>
              <a:rPr lang="en-US" sz="6000" b="1" i="0" u="none" strike="noStrike" cap="none">
                <a:solidFill>
                  <a:srgbClr val="2E5E73"/>
                </a:solidFill>
                <a:latin typeface="Roboto"/>
                <a:ea typeface="Roboto"/>
                <a:cs typeface="Roboto"/>
                <a:sym typeface="Roboto"/>
              </a:rPr>
              <a:t>Remember,</a:t>
            </a:r>
            <a:r>
              <a:rPr lang="en-US" sz="6000" b="1" i="0" u="none" strike="noStrike" cap="none">
                <a:solidFill>
                  <a:srgbClr val="000000"/>
                </a:solidFill>
                <a:latin typeface="Roboto"/>
                <a:ea typeface="Roboto"/>
                <a:cs typeface="Roboto"/>
                <a:sym typeface="Roboto"/>
              </a:rPr>
              <a:t> </a:t>
            </a:r>
            <a:endParaRPr sz="6000" b="1" i="0" u="none" strike="noStrike" cap="none">
              <a:solidFill>
                <a:srgbClr val="000000"/>
              </a:solidFill>
              <a:latin typeface="Roboto"/>
              <a:ea typeface="Roboto"/>
              <a:cs typeface="Roboto"/>
              <a:sym typeface="Roboto"/>
            </a:endParaRPr>
          </a:p>
        </p:txBody>
      </p:sp>
      <p:pic>
        <p:nvPicPr>
          <p:cNvPr id="550" name="Google Shape;550;p59"/>
          <p:cNvPicPr preferRelativeResize="0"/>
          <p:nvPr/>
        </p:nvPicPr>
        <p:blipFill rotWithShape="1">
          <a:blip r:embed="rId2">
            <a:alphaModFix/>
          </a:blip>
          <a:srcRect/>
          <a:stretch/>
        </p:blipFill>
        <p:spPr>
          <a:xfrm flipH="1">
            <a:off x="-741764" y="2002767"/>
            <a:ext cx="7950531" cy="3382966"/>
          </a:xfrm>
          <a:prstGeom prst="rect">
            <a:avLst/>
          </a:prstGeom>
          <a:noFill/>
          <a:ln>
            <a:noFill/>
          </a:ln>
        </p:spPr>
      </p:pic>
      <p:grpSp>
        <p:nvGrpSpPr>
          <p:cNvPr id="551" name="Google Shape;551;p59"/>
          <p:cNvGrpSpPr/>
          <p:nvPr/>
        </p:nvGrpSpPr>
        <p:grpSpPr>
          <a:xfrm>
            <a:off x="5296424" y="1608167"/>
            <a:ext cx="1401713" cy="1227163"/>
            <a:chOff x="587700" y="-13400"/>
            <a:chExt cx="5735325" cy="5021125"/>
          </a:xfrm>
        </p:grpSpPr>
        <p:sp>
          <p:nvSpPr>
            <p:cNvPr id="552" name="Google Shape;552;p59"/>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3" name="Google Shape;553;p59"/>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4" name="Google Shape;554;p59"/>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5" name="Google Shape;555;p59"/>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6" name="Google Shape;556;p59"/>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557" name="Google Shape;557;p59"/>
          <p:cNvSpPr txBox="1"/>
          <p:nvPr/>
        </p:nvSpPr>
        <p:spPr>
          <a:xfrm>
            <a:off x="7127133" y="3118600"/>
            <a:ext cx="4699200" cy="3295200"/>
          </a:xfrm>
          <a:prstGeom prst="rect">
            <a:avLst/>
          </a:prstGeom>
          <a:noFill/>
          <a:ln>
            <a:noFill/>
          </a:ln>
        </p:spPr>
        <p:txBody>
          <a:bodyPr spcFirstLastPara="1" wrap="square" lIns="0" tIns="0" rIns="609600" bIns="0" anchor="t" anchorCtr="0">
            <a:noAutofit/>
          </a:bodyPr>
          <a:lstStyle/>
          <a:p>
            <a:pPr marL="0" lvl="0" indent="0" algn="l" rtl="0">
              <a:spcBef>
                <a:spcPts val="0"/>
              </a:spcBef>
              <a:spcAft>
                <a:spcPts val="0"/>
              </a:spcAft>
              <a:buNone/>
            </a:pPr>
            <a:endParaRPr sz="2400">
              <a:solidFill>
                <a:srgbClr val="2E5E73"/>
              </a:solidFill>
              <a:latin typeface="Roboto"/>
              <a:ea typeface="Roboto"/>
              <a:cs typeface="Roboto"/>
              <a:sym typeface="Roboto"/>
            </a:endParaRPr>
          </a:p>
        </p:txBody>
      </p:sp>
      <p:pic>
        <p:nvPicPr>
          <p:cNvPr id="558" name="Google Shape;558;p59"/>
          <p:cNvPicPr preferRelativeResize="0"/>
          <p:nvPr/>
        </p:nvPicPr>
        <p:blipFill rotWithShape="1">
          <a:blip r:embed="rId3">
            <a:alphaModFix amt="11000"/>
          </a:blip>
          <a:srcRect l="-6410" t="-3050" r="6410" b="7136"/>
          <a:stretch/>
        </p:blipFill>
        <p:spPr>
          <a:xfrm>
            <a:off x="6876987" y="3562800"/>
            <a:ext cx="5315012" cy="3295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ed Slide 1-6">
  <p:cSld name="CUSTOM_11">
    <p:spTree>
      <p:nvGrpSpPr>
        <p:cNvPr id="1" name="Shape 559"/>
        <p:cNvGrpSpPr/>
        <p:nvPr/>
      </p:nvGrpSpPr>
      <p:grpSpPr>
        <a:xfrm>
          <a:off x="0" y="0"/>
          <a:ext cx="0" cy="0"/>
          <a:chOff x="0" y="0"/>
          <a:chExt cx="0" cy="0"/>
        </a:xfrm>
      </p:grpSpPr>
      <p:sp>
        <p:nvSpPr>
          <p:cNvPr id="560" name="Google Shape;560;p60"/>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1" name="Google Shape;561;p60"/>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2" name="Google Shape;562;p60"/>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3" name="Google Shape;563;p60"/>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4" name="Google Shape;564;p60"/>
          <p:cNvSpPr/>
          <p:nvPr/>
        </p:nvSpPr>
        <p:spPr>
          <a:xfrm>
            <a:off x="1271100" y="579698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5" name="Google Shape;565;p60"/>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6" name="Google Shape;566;p60"/>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567" name="Google Shape;567;p60"/>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568" name="Google Shape;568;p60"/>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569" name="Google Shape;569;p60"/>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570" name="Google Shape;570;p60"/>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571" name="Google Shape;571;p60"/>
          <p:cNvSpPr/>
          <p:nvPr/>
        </p:nvSpPr>
        <p:spPr>
          <a:xfrm>
            <a:off x="1070467" y="57296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6</a:t>
            </a:r>
            <a:endParaRPr sz="1900">
              <a:solidFill>
                <a:srgbClr val="082D49"/>
              </a:solidFill>
            </a:endParaRPr>
          </a:p>
        </p:txBody>
      </p:sp>
      <p:sp>
        <p:nvSpPr>
          <p:cNvPr id="572" name="Google Shape;572;p60"/>
          <p:cNvSpPr txBox="1">
            <a:spLocks noGrp="1"/>
          </p:cNvSpPr>
          <p:nvPr>
            <p:ph type="subTitle" idx="1"/>
          </p:nvPr>
        </p:nvSpPr>
        <p:spPr>
          <a:xfrm>
            <a:off x="1805867" y="15055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3" name="Google Shape;573;p60"/>
          <p:cNvSpPr txBox="1">
            <a:spLocks noGrp="1"/>
          </p:cNvSpPr>
          <p:nvPr>
            <p:ph type="subTitle" idx="2"/>
          </p:nvPr>
        </p:nvSpPr>
        <p:spPr>
          <a:xfrm>
            <a:off x="1805867" y="23621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4" name="Google Shape;574;p60"/>
          <p:cNvSpPr txBox="1">
            <a:spLocks noGrp="1"/>
          </p:cNvSpPr>
          <p:nvPr>
            <p:ph type="subTitle" idx="3"/>
          </p:nvPr>
        </p:nvSpPr>
        <p:spPr>
          <a:xfrm>
            <a:off x="1805867" y="32232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5" name="Google Shape;575;p60"/>
          <p:cNvSpPr txBox="1">
            <a:spLocks noGrp="1"/>
          </p:cNvSpPr>
          <p:nvPr>
            <p:ph type="subTitle" idx="4"/>
          </p:nvPr>
        </p:nvSpPr>
        <p:spPr>
          <a:xfrm>
            <a:off x="1805867" y="40842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6" name="Google Shape;576;p60"/>
          <p:cNvSpPr txBox="1">
            <a:spLocks noGrp="1"/>
          </p:cNvSpPr>
          <p:nvPr>
            <p:ph type="subTitle" idx="5"/>
          </p:nvPr>
        </p:nvSpPr>
        <p:spPr>
          <a:xfrm>
            <a:off x="1805867" y="49408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7" name="Google Shape;577;p60"/>
          <p:cNvSpPr txBox="1">
            <a:spLocks noGrp="1"/>
          </p:cNvSpPr>
          <p:nvPr>
            <p:ph type="subTitle" idx="6"/>
          </p:nvPr>
        </p:nvSpPr>
        <p:spPr>
          <a:xfrm>
            <a:off x="1805867" y="57969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78" name="Google Shape;578;p60"/>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79" name="Google Shape;579;p60"/>
          <p:cNvSpPr txBox="1">
            <a:spLocks noGrp="1"/>
          </p:cNvSpPr>
          <p:nvPr>
            <p:ph type="title" idx="7"/>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ed Slide 1-5">
  <p:cSld name="CUSTOM_11_1">
    <p:spTree>
      <p:nvGrpSpPr>
        <p:cNvPr id="1" name="Shape 580"/>
        <p:cNvGrpSpPr/>
        <p:nvPr/>
      </p:nvGrpSpPr>
      <p:grpSpPr>
        <a:xfrm>
          <a:off x="0" y="0"/>
          <a:ext cx="0" cy="0"/>
          <a:chOff x="0" y="0"/>
          <a:chExt cx="0" cy="0"/>
        </a:xfrm>
      </p:grpSpPr>
      <p:sp>
        <p:nvSpPr>
          <p:cNvPr id="581" name="Google Shape;581;p61"/>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2" name="Google Shape;582;p61"/>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3" name="Google Shape;583;p61"/>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4" name="Google Shape;584;p61"/>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5" name="Google Shape;585;p61"/>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6" name="Google Shape;586;p61"/>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587" name="Google Shape;587;p61"/>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588" name="Google Shape;588;p61"/>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589" name="Google Shape;589;p61"/>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590" name="Google Shape;590;p61"/>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591" name="Google Shape;591;p61"/>
          <p:cNvSpPr txBox="1">
            <a:spLocks noGrp="1"/>
          </p:cNvSpPr>
          <p:nvPr>
            <p:ph type="subTitle" idx="1"/>
          </p:nvPr>
        </p:nvSpPr>
        <p:spPr>
          <a:xfrm>
            <a:off x="1805867" y="15055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2" name="Google Shape;592;p61"/>
          <p:cNvSpPr txBox="1">
            <a:spLocks noGrp="1"/>
          </p:cNvSpPr>
          <p:nvPr>
            <p:ph type="subTitle" idx="2"/>
          </p:nvPr>
        </p:nvSpPr>
        <p:spPr>
          <a:xfrm>
            <a:off x="1805867" y="23621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3" name="Google Shape;593;p61"/>
          <p:cNvSpPr txBox="1">
            <a:spLocks noGrp="1"/>
          </p:cNvSpPr>
          <p:nvPr>
            <p:ph type="subTitle" idx="3"/>
          </p:nvPr>
        </p:nvSpPr>
        <p:spPr>
          <a:xfrm>
            <a:off x="1805867" y="32232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4" name="Google Shape;594;p61"/>
          <p:cNvSpPr txBox="1">
            <a:spLocks noGrp="1"/>
          </p:cNvSpPr>
          <p:nvPr>
            <p:ph type="subTitle" idx="4"/>
          </p:nvPr>
        </p:nvSpPr>
        <p:spPr>
          <a:xfrm>
            <a:off x="1805867" y="40842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5" name="Google Shape;595;p61"/>
          <p:cNvSpPr txBox="1">
            <a:spLocks noGrp="1"/>
          </p:cNvSpPr>
          <p:nvPr>
            <p:ph type="subTitle" idx="5"/>
          </p:nvPr>
        </p:nvSpPr>
        <p:spPr>
          <a:xfrm>
            <a:off x="1805867" y="49408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596" name="Google Shape;596;p61"/>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97" name="Google Shape;597;p61"/>
          <p:cNvSpPr txBox="1">
            <a:spLocks noGrp="1"/>
          </p:cNvSpPr>
          <p:nvPr>
            <p:ph type="title" idx="6"/>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ed Slide 1-4">
  <p:cSld name="CUSTOM_11_1_1">
    <p:spTree>
      <p:nvGrpSpPr>
        <p:cNvPr id="1" name="Shape 598"/>
        <p:cNvGrpSpPr/>
        <p:nvPr/>
      </p:nvGrpSpPr>
      <p:grpSpPr>
        <a:xfrm>
          <a:off x="0" y="0"/>
          <a:ext cx="0" cy="0"/>
          <a:chOff x="0" y="0"/>
          <a:chExt cx="0" cy="0"/>
        </a:xfrm>
      </p:grpSpPr>
      <p:sp>
        <p:nvSpPr>
          <p:cNvPr id="599" name="Google Shape;599;p62"/>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0" name="Google Shape;600;p62"/>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1" name="Google Shape;601;p62"/>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2" name="Google Shape;602;p62"/>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3" name="Google Shape;603;p62"/>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604" name="Google Shape;604;p62"/>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605" name="Google Shape;605;p62"/>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606" name="Google Shape;606;p62"/>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607" name="Google Shape;607;p62"/>
          <p:cNvSpPr txBox="1">
            <a:spLocks noGrp="1"/>
          </p:cNvSpPr>
          <p:nvPr>
            <p:ph type="subTitle" idx="1"/>
          </p:nvPr>
        </p:nvSpPr>
        <p:spPr>
          <a:xfrm>
            <a:off x="1805867" y="1505567"/>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08" name="Google Shape;608;p62"/>
          <p:cNvSpPr txBox="1">
            <a:spLocks noGrp="1"/>
          </p:cNvSpPr>
          <p:nvPr>
            <p:ph type="subTitle" idx="2"/>
          </p:nvPr>
        </p:nvSpPr>
        <p:spPr>
          <a:xfrm>
            <a:off x="1805867" y="23621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09" name="Google Shape;609;p62"/>
          <p:cNvSpPr txBox="1">
            <a:spLocks noGrp="1"/>
          </p:cNvSpPr>
          <p:nvPr>
            <p:ph type="subTitle" idx="3"/>
          </p:nvPr>
        </p:nvSpPr>
        <p:spPr>
          <a:xfrm>
            <a:off x="1805867" y="322323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10" name="Google Shape;610;p62"/>
          <p:cNvSpPr txBox="1">
            <a:spLocks noGrp="1"/>
          </p:cNvSpPr>
          <p:nvPr>
            <p:ph type="subTitle" idx="4"/>
          </p:nvPr>
        </p:nvSpPr>
        <p:spPr>
          <a:xfrm>
            <a:off x="1805867" y="4084283"/>
            <a:ext cx="94881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11" name="Google Shape;611;p62"/>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12" name="Google Shape;612;p62"/>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04"/>
        <p:cNvGrpSpPr/>
        <p:nvPr/>
      </p:nvGrpSpPr>
      <p:grpSpPr>
        <a:xfrm>
          <a:off x="0" y="0"/>
          <a:ext cx="0" cy="0"/>
          <a:chOff x="0" y="0"/>
          <a:chExt cx="0" cy="0"/>
        </a:xfrm>
      </p:grpSpPr>
      <p:sp>
        <p:nvSpPr>
          <p:cNvPr id="105" name="Google Shape;105;p18"/>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947054" y="1385375"/>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01.</a:t>
            </a:r>
            <a:endParaRPr sz="3200" b="1">
              <a:solidFill>
                <a:srgbClr val="2E5E73"/>
              </a:solidFill>
              <a:latin typeface="Roboto"/>
              <a:ea typeface="Roboto"/>
              <a:cs typeface="Roboto"/>
              <a:sym typeface="Roboto"/>
            </a:endParaRPr>
          </a:p>
        </p:txBody>
      </p:sp>
      <p:sp>
        <p:nvSpPr>
          <p:cNvPr id="107" name="Google Shape;107;p18"/>
          <p:cNvSpPr txBox="1"/>
          <p:nvPr/>
        </p:nvSpPr>
        <p:spPr>
          <a:xfrm>
            <a:off x="947054" y="2255209"/>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02.</a:t>
            </a:r>
            <a:endParaRPr sz="3200" b="1">
              <a:solidFill>
                <a:srgbClr val="2E5E73"/>
              </a:solidFill>
              <a:latin typeface="Roboto"/>
              <a:ea typeface="Roboto"/>
              <a:cs typeface="Roboto"/>
              <a:sym typeface="Roboto"/>
            </a:endParaRPr>
          </a:p>
        </p:txBody>
      </p:sp>
      <p:sp>
        <p:nvSpPr>
          <p:cNvPr id="108" name="Google Shape;108;p18"/>
          <p:cNvSpPr txBox="1"/>
          <p:nvPr/>
        </p:nvSpPr>
        <p:spPr>
          <a:xfrm>
            <a:off x="947054" y="3097009"/>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03.</a:t>
            </a:r>
            <a:endParaRPr sz="3200" b="1">
              <a:solidFill>
                <a:srgbClr val="2E5E73"/>
              </a:solidFill>
              <a:latin typeface="Roboto"/>
              <a:ea typeface="Roboto"/>
              <a:cs typeface="Roboto"/>
              <a:sym typeface="Roboto"/>
            </a:endParaRPr>
          </a:p>
        </p:txBody>
      </p:sp>
      <p:sp>
        <p:nvSpPr>
          <p:cNvPr id="109" name="Google Shape;109;p18"/>
          <p:cNvSpPr txBox="1"/>
          <p:nvPr/>
        </p:nvSpPr>
        <p:spPr>
          <a:xfrm>
            <a:off x="947054" y="3938809"/>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04.</a:t>
            </a:r>
            <a:endParaRPr sz="3200" b="1">
              <a:solidFill>
                <a:srgbClr val="2E5E73"/>
              </a:solidFill>
              <a:latin typeface="Roboto"/>
              <a:ea typeface="Roboto"/>
              <a:cs typeface="Roboto"/>
              <a:sym typeface="Roboto"/>
            </a:endParaRPr>
          </a:p>
        </p:txBody>
      </p:sp>
      <p:sp>
        <p:nvSpPr>
          <p:cNvPr id="110" name="Google Shape;110;p18"/>
          <p:cNvSpPr txBox="1"/>
          <p:nvPr/>
        </p:nvSpPr>
        <p:spPr>
          <a:xfrm>
            <a:off x="947054" y="4780575"/>
            <a:ext cx="8589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05.</a:t>
            </a:r>
            <a:endParaRPr sz="3200" b="1">
              <a:solidFill>
                <a:srgbClr val="2E5E73"/>
              </a:solidFill>
              <a:latin typeface="Roboto"/>
              <a:ea typeface="Roboto"/>
              <a:cs typeface="Roboto"/>
              <a:sym typeface="Roboto"/>
            </a:endParaRPr>
          </a:p>
        </p:txBody>
      </p:sp>
      <p:sp>
        <p:nvSpPr>
          <p:cNvPr id="111" name="Google Shape;111;p18"/>
          <p:cNvSpPr txBox="1"/>
          <p:nvPr/>
        </p:nvSpPr>
        <p:spPr>
          <a:xfrm>
            <a:off x="7174154" y="1385375"/>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06.</a:t>
            </a:r>
            <a:endParaRPr sz="3200" b="1">
              <a:solidFill>
                <a:srgbClr val="2E5E73"/>
              </a:solidFill>
              <a:latin typeface="Roboto"/>
              <a:ea typeface="Roboto"/>
              <a:cs typeface="Roboto"/>
              <a:sym typeface="Roboto"/>
            </a:endParaRPr>
          </a:p>
        </p:txBody>
      </p:sp>
      <p:sp>
        <p:nvSpPr>
          <p:cNvPr id="112" name="Google Shape;112;p18"/>
          <p:cNvSpPr txBox="1"/>
          <p:nvPr/>
        </p:nvSpPr>
        <p:spPr>
          <a:xfrm>
            <a:off x="7174154" y="2255209"/>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07.</a:t>
            </a:r>
            <a:endParaRPr sz="3200" b="1">
              <a:solidFill>
                <a:srgbClr val="2E5E73"/>
              </a:solidFill>
              <a:latin typeface="Roboto"/>
              <a:ea typeface="Roboto"/>
              <a:cs typeface="Roboto"/>
              <a:sym typeface="Roboto"/>
            </a:endParaRPr>
          </a:p>
        </p:txBody>
      </p:sp>
      <p:sp>
        <p:nvSpPr>
          <p:cNvPr id="113" name="Google Shape;113;p18"/>
          <p:cNvSpPr txBox="1"/>
          <p:nvPr/>
        </p:nvSpPr>
        <p:spPr>
          <a:xfrm>
            <a:off x="7174153" y="3097009"/>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08.</a:t>
            </a:r>
            <a:endParaRPr sz="3200" b="1">
              <a:solidFill>
                <a:srgbClr val="2E5E73"/>
              </a:solidFill>
              <a:latin typeface="Roboto"/>
              <a:ea typeface="Roboto"/>
              <a:cs typeface="Roboto"/>
              <a:sym typeface="Roboto"/>
            </a:endParaRPr>
          </a:p>
        </p:txBody>
      </p:sp>
      <p:sp>
        <p:nvSpPr>
          <p:cNvPr id="114" name="Google Shape;114;p18"/>
          <p:cNvSpPr txBox="1"/>
          <p:nvPr/>
        </p:nvSpPr>
        <p:spPr>
          <a:xfrm>
            <a:off x="7174154" y="3938809"/>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09.</a:t>
            </a:r>
            <a:endParaRPr sz="3200" b="1">
              <a:solidFill>
                <a:srgbClr val="2E5E73"/>
              </a:solidFill>
              <a:latin typeface="Roboto"/>
              <a:ea typeface="Roboto"/>
              <a:cs typeface="Roboto"/>
              <a:sym typeface="Roboto"/>
            </a:endParaRPr>
          </a:p>
        </p:txBody>
      </p:sp>
      <p:sp>
        <p:nvSpPr>
          <p:cNvPr id="115" name="Google Shape;115;p18"/>
          <p:cNvSpPr txBox="1"/>
          <p:nvPr/>
        </p:nvSpPr>
        <p:spPr>
          <a:xfrm>
            <a:off x="7174154" y="4780575"/>
            <a:ext cx="924300" cy="738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10.</a:t>
            </a:r>
            <a:endParaRPr sz="3200" b="1">
              <a:solidFill>
                <a:srgbClr val="2E5E73"/>
              </a:solidFill>
              <a:latin typeface="Roboto"/>
              <a:ea typeface="Roboto"/>
              <a:cs typeface="Roboto"/>
              <a:sym typeface="Roboto"/>
            </a:endParaRPr>
          </a:p>
        </p:txBody>
      </p:sp>
      <p:pic>
        <p:nvPicPr>
          <p:cNvPr id="116" name="Google Shape;116;p18"/>
          <p:cNvPicPr preferRelativeResize="0"/>
          <p:nvPr/>
        </p:nvPicPr>
        <p:blipFill>
          <a:blip r:embed="rId2">
            <a:alphaModFix/>
          </a:blip>
          <a:stretch>
            <a:fillRect/>
          </a:stretch>
        </p:blipFill>
        <p:spPr>
          <a:xfrm>
            <a:off x="352783" y="426500"/>
            <a:ext cx="420773" cy="533600"/>
          </a:xfrm>
          <a:prstGeom prst="rect">
            <a:avLst/>
          </a:prstGeom>
          <a:noFill/>
          <a:ln>
            <a:noFill/>
          </a:ln>
        </p:spPr>
      </p:pic>
      <p:sp>
        <p:nvSpPr>
          <p:cNvPr id="117" name="Google Shape;117;p18"/>
          <p:cNvSpPr txBox="1">
            <a:spLocks noGrp="1"/>
          </p:cNvSpPr>
          <p:nvPr>
            <p:ph type="subTitle" idx="1"/>
          </p:nvPr>
        </p:nvSpPr>
        <p:spPr>
          <a:xfrm>
            <a:off x="1632833" y="15055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18" name="Google Shape;118;p18"/>
          <p:cNvSpPr txBox="1">
            <a:spLocks noGrp="1"/>
          </p:cNvSpPr>
          <p:nvPr>
            <p:ph type="subTitle" idx="2"/>
          </p:nvPr>
        </p:nvSpPr>
        <p:spPr>
          <a:xfrm>
            <a:off x="1632833" y="23437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19" name="Google Shape;119;p18"/>
          <p:cNvSpPr txBox="1">
            <a:spLocks noGrp="1"/>
          </p:cNvSpPr>
          <p:nvPr>
            <p:ph type="subTitle" idx="3"/>
          </p:nvPr>
        </p:nvSpPr>
        <p:spPr>
          <a:xfrm>
            <a:off x="1632833" y="31995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0" name="Google Shape;120;p18"/>
          <p:cNvSpPr txBox="1">
            <a:spLocks noGrp="1"/>
          </p:cNvSpPr>
          <p:nvPr>
            <p:ph type="subTitle" idx="4"/>
          </p:nvPr>
        </p:nvSpPr>
        <p:spPr>
          <a:xfrm>
            <a:off x="1632833" y="40413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1" name="Google Shape;121;p18"/>
          <p:cNvSpPr txBox="1">
            <a:spLocks noGrp="1"/>
          </p:cNvSpPr>
          <p:nvPr>
            <p:ph type="subTitle" idx="5"/>
          </p:nvPr>
        </p:nvSpPr>
        <p:spPr>
          <a:xfrm>
            <a:off x="1632833" y="4883200"/>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2" name="Google Shape;122;p18"/>
          <p:cNvSpPr txBox="1">
            <a:spLocks noGrp="1"/>
          </p:cNvSpPr>
          <p:nvPr>
            <p:ph type="subTitle" idx="6"/>
          </p:nvPr>
        </p:nvSpPr>
        <p:spPr>
          <a:xfrm>
            <a:off x="7985600" y="15055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3" name="Google Shape;123;p18"/>
          <p:cNvSpPr txBox="1">
            <a:spLocks noGrp="1"/>
          </p:cNvSpPr>
          <p:nvPr>
            <p:ph type="subTitle" idx="7"/>
          </p:nvPr>
        </p:nvSpPr>
        <p:spPr>
          <a:xfrm>
            <a:off x="7985600" y="23437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4" name="Google Shape;124;p18"/>
          <p:cNvSpPr txBox="1">
            <a:spLocks noGrp="1"/>
          </p:cNvSpPr>
          <p:nvPr>
            <p:ph type="subTitle" idx="8"/>
          </p:nvPr>
        </p:nvSpPr>
        <p:spPr>
          <a:xfrm>
            <a:off x="7985600" y="3199583"/>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5" name="Google Shape;125;p18"/>
          <p:cNvSpPr txBox="1">
            <a:spLocks noGrp="1"/>
          </p:cNvSpPr>
          <p:nvPr>
            <p:ph type="subTitle" idx="9"/>
          </p:nvPr>
        </p:nvSpPr>
        <p:spPr>
          <a:xfrm>
            <a:off x="7985600" y="4041367"/>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6" name="Google Shape;126;p18"/>
          <p:cNvSpPr txBox="1">
            <a:spLocks noGrp="1"/>
          </p:cNvSpPr>
          <p:nvPr>
            <p:ph type="subTitle" idx="13"/>
          </p:nvPr>
        </p:nvSpPr>
        <p:spPr>
          <a:xfrm>
            <a:off x="7985600" y="4883200"/>
            <a:ext cx="52947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27" name="Google Shape;127;p18"/>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8" name="Google Shape;128;p18"/>
          <p:cNvSpPr txBox="1">
            <a:spLocks noGrp="1"/>
          </p:cNvSpPr>
          <p:nvPr>
            <p:ph type="title" idx="14"/>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Alternative Numbered Slide 1-6">
  <p:cSld name="CUSTOM_11_1_1_2">
    <p:spTree>
      <p:nvGrpSpPr>
        <p:cNvPr id="1" name="Shape 613"/>
        <p:cNvGrpSpPr/>
        <p:nvPr/>
      </p:nvGrpSpPr>
      <p:grpSpPr>
        <a:xfrm>
          <a:off x="0" y="0"/>
          <a:ext cx="0" cy="0"/>
          <a:chOff x="0" y="0"/>
          <a:chExt cx="0" cy="0"/>
        </a:xfrm>
      </p:grpSpPr>
      <p:grpSp>
        <p:nvGrpSpPr>
          <p:cNvPr id="614" name="Google Shape;614;p63"/>
          <p:cNvGrpSpPr/>
          <p:nvPr/>
        </p:nvGrpSpPr>
        <p:grpSpPr>
          <a:xfrm>
            <a:off x="586818" y="1515784"/>
            <a:ext cx="1035841" cy="648384"/>
            <a:chOff x="457200" y="1466425"/>
            <a:chExt cx="776900" cy="486300"/>
          </a:xfrm>
        </p:grpSpPr>
        <p:sp>
          <p:nvSpPr>
            <p:cNvPr id="615" name="Google Shape;615;p63"/>
            <p:cNvSpPr/>
            <p:nvPr/>
          </p:nvSpPr>
          <p:spPr>
            <a:xfrm>
              <a:off x="457200" y="1466425"/>
              <a:ext cx="695400" cy="486300"/>
            </a:xfrm>
            <a:prstGeom prst="roundRect">
              <a:avLst>
                <a:gd name="adj" fmla="val 16667"/>
              </a:avLst>
            </a:prstGeom>
            <a:solidFill>
              <a:srgbClr val="FCB91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82D49"/>
                  </a:solidFill>
                  <a:latin typeface="Roboto Light"/>
                  <a:ea typeface="Roboto Light"/>
                  <a:cs typeface="Roboto Light"/>
                  <a:sym typeface="Roboto Light"/>
                </a:rPr>
                <a:t>01</a:t>
              </a:r>
              <a:endParaRPr sz="4000" b="0" i="0" u="none" strike="noStrike" cap="none">
                <a:solidFill>
                  <a:srgbClr val="082D49"/>
                </a:solidFill>
                <a:latin typeface="Roboto Light"/>
                <a:ea typeface="Roboto Light"/>
                <a:cs typeface="Roboto Light"/>
                <a:sym typeface="Roboto Light"/>
              </a:endParaRPr>
            </a:p>
          </p:txBody>
        </p:sp>
        <p:sp>
          <p:nvSpPr>
            <p:cNvPr id="616" name="Google Shape;616;p63"/>
            <p:cNvSpPr/>
            <p:nvPr/>
          </p:nvSpPr>
          <p:spPr>
            <a:xfrm rot="5400000">
              <a:off x="973100" y="1624950"/>
              <a:ext cx="333375" cy="188625"/>
            </a:xfrm>
            <a:prstGeom prst="flowChartExtract">
              <a:avLst/>
            </a:prstGeom>
            <a:solidFill>
              <a:srgbClr val="FCB91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17" name="Google Shape;617;p63"/>
          <p:cNvGrpSpPr/>
          <p:nvPr/>
        </p:nvGrpSpPr>
        <p:grpSpPr>
          <a:xfrm>
            <a:off x="586818" y="2388924"/>
            <a:ext cx="1035841" cy="648384"/>
            <a:chOff x="457200" y="1466425"/>
            <a:chExt cx="776900" cy="486300"/>
          </a:xfrm>
        </p:grpSpPr>
        <p:sp>
          <p:nvSpPr>
            <p:cNvPr id="618" name="Google Shape;618;p63"/>
            <p:cNvSpPr/>
            <p:nvPr/>
          </p:nvSpPr>
          <p:spPr>
            <a:xfrm>
              <a:off x="457200" y="1466425"/>
              <a:ext cx="695400" cy="486300"/>
            </a:xfrm>
            <a:prstGeom prst="roundRect">
              <a:avLst>
                <a:gd name="adj" fmla="val 16667"/>
              </a:avLst>
            </a:prstGeom>
            <a:solidFill>
              <a:srgbClr val="082D4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02</a:t>
              </a:r>
              <a:endParaRPr sz="4000" b="0" i="0" u="none" strike="noStrike" cap="none">
                <a:solidFill>
                  <a:srgbClr val="FFFFFF"/>
                </a:solidFill>
                <a:latin typeface="Roboto Light"/>
                <a:ea typeface="Roboto Light"/>
                <a:cs typeface="Roboto Light"/>
                <a:sym typeface="Roboto Light"/>
              </a:endParaRPr>
            </a:p>
          </p:txBody>
        </p:sp>
        <p:sp>
          <p:nvSpPr>
            <p:cNvPr id="619" name="Google Shape;619;p63"/>
            <p:cNvSpPr/>
            <p:nvPr/>
          </p:nvSpPr>
          <p:spPr>
            <a:xfrm rot="5400000">
              <a:off x="973100" y="1624950"/>
              <a:ext cx="333375" cy="188625"/>
            </a:xfrm>
            <a:prstGeom prst="flowChartExtract">
              <a:avLst/>
            </a:prstGeom>
            <a:solidFill>
              <a:srgbClr val="082D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20" name="Google Shape;620;p63"/>
          <p:cNvGrpSpPr/>
          <p:nvPr/>
        </p:nvGrpSpPr>
        <p:grpSpPr>
          <a:xfrm>
            <a:off x="586818" y="3262064"/>
            <a:ext cx="1035841" cy="648384"/>
            <a:chOff x="457200" y="1466425"/>
            <a:chExt cx="776900" cy="486300"/>
          </a:xfrm>
        </p:grpSpPr>
        <p:sp>
          <p:nvSpPr>
            <p:cNvPr id="621" name="Google Shape;621;p63"/>
            <p:cNvSpPr/>
            <p:nvPr/>
          </p:nvSpPr>
          <p:spPr>
            <a:xfrm>
              <a:off x="457200" y="1466425"/>
              <a:ext cx="695400" cy="486300"/>
            </a:xfrm>
            <a:prstGeom prst="roundRect">
              <a:avLst>
                <a:gd name="adj" fmla="val 16667"/>
              </a:avLst>
            </a:prstGeom>
            <a:solidFill>
              <a:srgbClr val="0077DB"/>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03</a:t>
              </a:r>
              <a:endParaRPr sz="4000" b="0" i="0" u="none" strike="noStrike" cap="none">
                <a:solidFill>
                  <a:srgbClr val="FFFFFF"/>
                </a:solidFill>
                <a:latin typeface="Roboto Light"/>
                <a:ea typeface="Roboto Light"/>
                <a:cs typeface="Roboto Light"/>
                <a:sym typeface="Roboto Light"/>
              </a:endParaRPr>
            </a:p>
          </p:txBody>
        </p:sp>
        <p:sp>
          <p:nvSpPr>
            <p:cNvPr id="622" name="Google Shape;622;p63"/>
            <p:cNvSpPr/>
            <p:nvPr/>
          </p:nvSpPr>
          <p:spPr>
            <a:xfrm rot="5400000">
              <a:off x="973100" y="1624950"/>
              <a:ext cx="333375" cy="188625"/>
            </a:xfrm>
            <a:prstGeom prst="flowChartExtract">
              <a:avLst/>
            </a:prstGeom>
            <a:solidFill>
              <a:srgbClr val="0077D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23" name="Google Shape;623;p63"/>
          <p:cNvGrpSpPr/>
          <p:nvPr/>
        </p:nvGrpSpPr>
        <p:grpSpPr>
          <a:xfrm>
            <a:off x="586818" y="4135204"/>
            <a:ext cx="1035841" cy="648384"/>
            <a:chOff x="457200" y="1466425"/>
            <a:chExt cx="776900" cy="486300"/>
          </a:xfrm>
        </p:grpSpPr>
        <p:sp>
          <p:nvSpPr>
            <p:cNvPr id="624" name="Google Shape;624;p63"/>
            <p:cNvSpPr/>
            <p:nvPr/>
          </p:nvSpPr>
          <p:spPr>
            <a:xfrm>
              <a:off x="457200" y="1466425"/>
              <a:ext cx="695400" cy="486300"/>
            </a:xfrm>
            <a:prstGeom prst="roundRect">
              <a:avLst>
                <a:gd name="adj" fmla="val 16667"/>
              </a:avLst>
            </a:prstGeom>
            <a:solidFill>
              <a:srgbClr val="00C7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82D49"/>
                  </a:solidFill>
                  <a:latin typeface="Roboto Light"/>
                  <a:ea typeface="Roboto Light"/>
                  <a:cs typeface="Roboto Light"/>
                  <a:sym typeface="Roboto Light"/>
                </a:rPr>
                <a:t>04</a:t>
              </a:r>
              <a:endParaRPr sz="4000" b="0" i="0" u="none" strike="noStrike" cap="none">
                <a:solidFill>
                  <a:srgbClr val="082D49"/>
                </a:solidFill>
                <a:latin typeface="Roboto Light"/>
                <a:ea typeface="Roboto Light"/>
                <a:cs typeface="Roboto Light"/>
                <a:sym typeface="Roboto Light"/>
              </a:endParaRPr>
            </a:p>
          </p:txBody>
        </p:sp>
        <p:sp>
          <p:nvSpPr>
            <p:cNvPr id="625" name="Google Shape;625;p63"/>
            <p:cNvSpPr/>
            <p:nvPr/>
          </p:nvSpPr>
          <p:spPr>
            <a:xfrm rot="5400000">
              <a:off x="973100" y="1624950"/>
              <a:ext cx="333375" cy="188625"/>
            </a:xfrm>
            <a:prstGeom prst="flowChartExtract">
              <a:avLst/>
            </a:prstGeom>
            <a:solidFill>
              <a:srgbClr val="00C7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26" name="Google Shape;626;p63"/>
          <p:cNvGrpSpPr/>
          <p:nvPr/>
        </p:nvGrpSpPr>
        <p:grpSpPr>
          <a:xfrm>
            <a:off x="586818" y="5008344"/>
            <a:ext cx="1035841" cy="648384"/>
            <a:chOff x="457200" y="1466425"/>
            <a:chExt cx="776900" cy="486300"/>
          </a:xfrm>
        </p:grpSpPr>
        <p:sp>
          <p:nvSpPr>
            <p:cNvPr id="627" name="Google Shape;627;p63"/>
            <p:cNvSpPr/>
            <p:nvPr/>
          </p:nvSpPr>
          <p:spPr>
            <a:xfrm>
              <a:off x="457200" y="1466425"/>
              <a:ext cx="695400" cy="486300"/>
            </a:xfrm>
            <a:prstGeom prst="roundRect">
              <a:avLst>
                <a:gd name="adj" fmla="val 16667"/>
              </a:avLst>
            </a:prstGeom>
            <a:solidFill>
              <a:srgbClr val="2E5E7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05</a:t>
              </a:r>
              <a:endParaRPr sz="4000" b="0" i="0" u="none" strike="noStrike" cap="none">
                <a:solidFill>
                  <a:srgbClr val="FFFFFF"/>
                </a:solidFill>
                <a:latin typeface="Roboto Light"/>
                <a:ea typeface="Roboto Light"/>
                <a:cs typeface="Roboto Light"/>
                <a:sym typeface="Roboto Light"/>
              </a:endParaRPr>
            </a:p>
          </p:txBody>
        </p:sp>
        <p:sp>
          <p:nvSpPr>
            <p:cNvPr id="628" name="Google Shape;628;p63"/>
            <p:cNvSpPr/>
            <p:nvPr/>
          </p:nvSpPr>
          <p:spPr>
            <a:xfrm rot="5400000">
              <a:off x="973100" y="1624950"/>
              <a:ext cx="333375" cy="188625"/>
            </a:xfrm>
            <a:prstGeom prst="flowChartExtract">
              <a:avLst/>
            </a:prstGeom>
            <a:solidFill>
              <a:srgbClr val="2E5E7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sp>
        <p:nvSpPr>
          <p:cNvPr id="629" name="Google Shape;629;p63"/>
          <p:cNvSpPr/>
          <p:nvPr/>
        </p:nvSpPr>
        <p:spPr>
          <a:xfrm>
            <a:off x="1780633" y="1515833"/>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2E5E73"/>
              </a:solidFill>
              <a:latin typeface="Roboto"/>
              <a:ea typeface="Roboto"/>
              <a:cs typeface="Roboto"/>
              <a:sym typeface="Roboto"/>
            </a:endParaRPr>
          </a:p>
        </p:txBody>
      </p:sp>
      <p:sp>
        <p:nvSpPr>
          <p:cNvPr id="630" name="Google Shape;630;p63"/>
          <p:cNvSpPr/>
          <p:nvPr/>
        </p:nvSpPr>
        <p:spPr>
          <a:xfrm>
            <a:off x="1780633" y="2388975"/>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1" name="Google Shape;631;p63"/>
          <p:cNvSpPr/>
          <p:nvPr/>
        </p:nvSpPr>
        <p:spPr>
          <a:xfrm>
            <a:off x="1780633" y="3262116"/>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2" name="Google Shape;632;p63"/>
          <p:cNvSpPr/>
          <p:nvPr/>
        </p:nvSpPr>
        <p:spPr>
          <a:xfrm>
            <a:off x="1780633" y="4135258"/>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3" name="Google Shape;633;p63"/>
          <p:cNvSpPr/>
          <p:nvPr/>
        </p:nvSpPr>
        <p:spPr>
          <a:xfrm>
            <a:off x="1780633" y="5008399"/>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34" name="Google Shape;634;p63"/>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35" name="Google Shape;635;p63"/>
          <p:cNvSpPr txBox="1">
            <a:spLocks noGrp="1"/>
          </p:cNvSpPr>
          <p:nvPr>
            <p:ph type="subTitle" idx="1"/>
          </p:nvPr>
        </p:nvSpPr>
        <p:spPr>
          <a:xfrm>
            <a:off x="1805867" y="150556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6" name="Google Shape;636;p63"/>
          <p:cNvSpPr txBox="1">
            <a:spLocks noGrp="1"/>
          </p:cNvSpPr>
          <p:nvPr>
            <p:ph type="subTitle" idx="2"/>
          </p:nvPr>
        </p:nvSpPr>
        <p:spPr>
          <a:xfrm>
            <a:off x="1805867" y="2383833"/>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7" name="Google Shape;637;p63"/>
          <p:cNvSpPr txBox="1">
            <a:spLocks noGrp="1"/>
          </p:cNvSpPr>
          <p:nvPr>
            <p:ph type="subTitle" idx="3"/>
          </p:nvPr>
        </p:nvSpPr>
        <p:spPr>
          <a:xfrm>
            <a:off x="1805867" y="3259550"/>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8" name="Google Shape;638;p63"/>
          <p:cNvSpPr txBox="1">
            <a:spLocks noGrp="1"/>
          </p:cNvSpPr>
          <p:nvPr>
            <p:ph type="subTitle" idx="4"/>
          </p:nvPr>
        </p:nvSpPr>
        <p:spPr>
          <a:xfrm>
            <a:off x="1805867" y="413781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39" name="Google Shape;639;p63"/>
          <p:cNvSpPr txBox="1">
            <a:spLocks noGrp="1"/>
          </p:cNvSpPr>
          <p:nvPr>
            <p:ph type="subTitle" idx="5"/>
          </p:nvPr>
        </p:nvSpPr>
        <p:spPr>
          <a:xfrm>
            <a:off x="1805867" y="5013550"/>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40" name="Google Shape;640;p63"/>
          <p:cNvSpPr txBox="1">
            <a:spLocks noGrp="1"/>
          </p:cNvSpPr>
          <p:nvPr>
            <p:ph type="title" idx="6"/>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lternative Numbered Slide 1-4">
  <p:cSld name="CUSTOM_11_1_1_2_2">
    <p:spTree>
      <p:nvGrpSpPr>
        <p:cNvPr id="1" name="Shape 641"/>
        <p:cNvGrpSpPr/>
        <p:nvPr/>
      </p:nvGrpSpPr>
      <p:grpSpPr>
        <a:xfrm>
          <a:off x="0" y="0"/>
          <a:ext cx="0" cy="0"/>
          <a:chOff x="0" y="0"/>
          <a:chExt cx="0" cy="0"/>
        </a:xfrm>
      </p:grpSpPr>
      <p:grpSp>
        <p:nvGrpSpPr>
          <p:cNvPr id="642" name="Google Shape;642;p64"/>
          <p:cNvGrpSpPr/>
          <p:nvPr/>
        </p:nvGrpSpPr>
        <p:grpSpPr>
          <a:xfrm>
            <a:off x="586818" y="1515784"/>
            <a:ext cx="1035841" cy="648384"/>
            <a:chOff x="457200" y="1466425"/>
            <a:chExt cx="776900" cy="486300"/>
          </a:xfrm>
        </p:grpSpPr>
        <p:sp>
          <p:nvSpPr>
            <p:cNvPr id="643" name="Google Shape;643;p64"/>
            <p:cNvSpPr/>
            <p:nvPr/>
          </p:nvSpPr>
          <p:spPr>
            <a:xfrm>
              <a:off x="457200" y="1466425"/>
              <a:ext cx="695400" cy="486300"/>
            </a:xfrm>
            <a:prstGeom prst="roundRect">
              <a:avLst>
                <a:gd name="adj" fmla="val 16667"/>
              </a:avLst>
            </a:prstGeom>
            <a:solidFill>
              <a:srgbClr val="FCB91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Roboto Light"/>
                  <a:ea typeface="Roboto Light"/>
                  <a:cs typeface="Roboto Light"/>
                  <a:sym typeface="Roboto Light"/>
                </a:rPr>
                <a:t>01</a:t>
              </a:r>
              <a:endParaRPr sz="4000" b="0" i="0" u="none" strike="noStrike" cap="none">
                <a:solidFill>
                  <a:schemeClr val="dk2"/>
                </a:solidFill>
                <a:latin typeface="Roboto Light"/>
                <a:ea typeface="Roboto Light"/>
                <a:cs typeface="Roboto Light"/>
                <a:sym typeface="Roboto Light"/>
              </a:endParaRPr>
            </a:p>
          </p:txBody>
        </p:sp>
        <p:sp>
          <p:nvSpPr>
            <p:cNvPr id="644" name="Google Shape;644;p64"/>
            <p:cNvSpPr/>
            <p:nvPr/>
          </p:nvSpPr>
          <p:spPr>
            <a:xfrm rot="5400000">
              <a:off x="973100" y="1624950"/>
              <a:ext cx="333375" cy="188625"/>
            </a:xfrm>
            <a:prstGeom prst="flowChartExtract">
              <a:avLst/>
            </a:prstGeom>
            <a:solidFill>
              <a:srgbClr val="FCB91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45" name="Google Shape;645;p64"/>
          <p:cNvGrpSpPr/>
          <p:nvPr/>
        </p:nvGrpSpPr>
        <p:grpSpPr>
          <a:xfrm>
            <a:off x="586818" y="2388924"/>
            <a:ext cx="1035841" cy="648384"/>
            <a:chOff x="457200" y="1466425"/>
            <a:chExt cx="776900" cy="486300"/>
          </a:xfrm>
        </p:grpSpPr>
        <p:sp>
          <p:nvSpPr>
            <p:cNvPr id="646" name="Google Shape;646;p64"/>
            <p:cNvSpPr/>
            <p:nvPr/>
          </p:nvSpPr>
          <p:spPr>
            <a:xfrm>
              <a:off x="457200" y="1466425"/>
              <a:ext cx="695400" cy="486300"/>
            </a:xfrm>
            <a:prstGeom prst="roundRect">
              <a:avLst>
                <a:gd name="adj" fmla="val 16667"/>
              </a:avLst>
            </a:prstGeom>
            <a:solidFill>
              <a:srgbClr val="082D4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02</a:t>
              </a:r>
              <a:endParaRPr sz="4000" b="0" i="0" u="none" strike="noStrike" cap="none">
                <a:solidFill>
                  <a:srgbClr val="FFFFFF"/>
                </a:solidFill>
                <a:latin typeface="Roboto Light"/>
                <a:ea typeface="Roboto Light"/>
                <a:cs typeface="Roboto Light"/>
                <a:sym typeface="Roboto Light"/>
              </a:endParaRPr>
            </a:p>
          </p:txBody>
        </p:sp>
        <p:sp>
          <p:nvSpPr>
            <p:cNvPr id="647" name="Google Shape;647;p64"/>
            <p:cNvSpPr/>
            <p:nvPr/>
          </p:nvSpPr>
          <p:spPr>
            <a:xfrm rot="5400000">
              <a:off x="973100" y="1624950"/>
              <a:ext cx="333375" cy="188625"/>
            </a:xfrm>
            <a:prstGeom prst="flowChartExtract">
              <a:avLst/>
            </a:prstGeom>
            <a:solidFill>
              <a:srgbClr val="082D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48" name="Google Shape;648;p64"/>
          <p:cNvGrpSpPr/>
          <p:nvPr/>
        </p:nvGrpSpPr>
        <p:grpSpPr>
          <a:xfrm>
            <a:off x="586818" y="3262064"/>
            <a:ext cx="1035841" cy="648384"/>
            <a:chOff x="457200" y="1466425"/>
            <a:chExt cx="776900" cy="486300"/>
          </a:xfrm>
        </p:grpSpPr>
        <p:sp>
          <p:nvSpPr>
            <p:cNvPr id="649" name="Google Shape;649;p64"/>
            <p:cNvSpPr/>
            <p:nvPr/>
          </p:nvSpPr>
          <p:spPr>
            <a:xfrm>
              <a:off x="457200" y="1466425"/>
              <a:ext cx="695400" cy="486300"/>
            </a:xfrm>
            <a:prstGeom prst="roundRect">
              <a:avLst>
                <a:gd name="adj" fmla="val 16667"/>
              </a:avLst>
            </a:prstGeom>
            <a:solidFill>
              <a:srgbClr val="0077DB"/>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Roboto Light"/>
                  <a:ea typeface="Roboto Light"/>
                  <a:cs typeface="Roboto Light"/>
                  <a:sym typeface="Roboto Light"/>
                </a:rPr>
                <a:t>03</a:t>
              </a:r>
              <a:endParaRPr sz="4000" b="0" i="0" u="none" strike="noStrike" cap="none">
                <a:solidFill>
                  <a:srgbClr val="FFFFFF"/>
                </a:solidFill>
                <a:latin typeface="Roboto Light"/>
                <a:ea typeface="Roboto Light"/>
                <a:cs typeface="Roboto Light"/>
                <a:sym typeface="Roboto Light"/>
              </a:endParaRPr>
            </a:p>
          </p:txBody>
        </p:sp>
        <p:sp>
          <p:nvSpPr>
            <p:cNvPr id="650" name="Google Shape;650;p64"/>
            <p:cNvSpPr/>
            <p:nvPr/>
          </p:nvSpPr>
          <p:spPr>
            <a:xfrm rot="5400000">
              <a:off x="973100" y="1624950"/>
              <a:ext cx="333375" cy="188625"/>
            </a:xfrm>
            <a:prstGeom prst="flowChartExtract">
              <a:avLst/>
            </a:prstGeom>
            <a:solidFill>
              <a:srgbClr val="0077D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grpSp>
        <p:nvGrpSpPr>
          <p:cNvPr id="651" name="Google Shape;651;p64"/>
          <p:cNvGrpSpPr/>
          <p:nvPr/>
        </p:nvGrpSpPr>
        <p:grpSpPr>
          <a:xfrm>
            <a:off x="586818" y="4135204"/>
            <a:ext cx="1035841" cy="648384"/>
            <a:chOff x="457200" y="1466425"/>
            <a:chExt cx="776900" cy="486300"/>
          </a:xfrm>
        </p:grpSpPr>
        <p:sp>
          <p:nvSpPr>
            <p:cNvPr id="652" name="Google Shape;652;p64"/>
            <p:cNvSpPr/>
            <p:nvPr/>
          </p:nvSpPr>
          <p:spPr>
            <a:xfrm>
              <a:off x="457200" y="1466425"/>
              <a:ext cx="695400" cy="486300"/>
            </a:xfrm>
            <a:prstGeom prst="roundRect">
              <a:avLst>
                <a:gd name="adj" fmla="val 16667"/>
              </a:avLst>
            </a:prstGeom>
            <a:solidFill>
              <a:srgbClr val="00C7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Roboto Light"/>
                  <a:ea typeface="Roboto Light"/>
                  <a:cs typeface="Roboto Light"/>
                  <a:sym typeface="Roboto Light"/>
                </a:rPr>
                <a:t>04</a:t>
              </a:r>
              <a:endParaRPr sz="4000" b="0" i="0" u="none" strike="noStrike" cap="none">
                <a:solidFill>
                  <a:schemeClr val="dk2"/>
                </a:solidFill>
                <a:latin typeface="Roboto Light"/>
                <a:ea typeface="Roboto Light"/>
                <a:cs typeface="Roboto Light"/>
                <a:sym typeface="Roboto Light"/>
              </a:endParaRPr>
            </a:p>
          </p:txBody>
        </p:sp>
        <p:sp>
          <p:nvSpPr>
            <p:cNvPr id="653" name="Google Shape;653;p64"/>
            <p:cNvSpPr/>
            <p:nvPr/>
          </p:nvSpPr>
          <p:spPr>
            <a:xfrm rot="5400000">
              <a:off x="973100" y="1624950"/>
              <a:ext cx="333375" cy="188625"/>
            </a:xfrm>
            <a:prstGeom prst="flowChartExtract">
              <a:avLst/>
            </a:prstGeom>
            <a:solidFill>
              <a:srgbClr val="00C7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Light"/>
                <a:ea typeface="Roboto Light"/>
                <a:cs typeface="Roboto Light"/>
                <a:sym typeface="Roboto Light"/>
              </a:endParaRPr>
            </a:p>
          </p:txBody>
        </p:sp>
      </p:grpSp>
      <p:sp>
        <p:nvSpPr>
          <p:cNvPr id="654" name="Google Shape;654;p64"/>
          <p:cNvSpPr/>
          <p:nvPr/>
        </p:nvSpPr>
        <p:spPr>
          <a:xfrm>
            <a:off x="1780633" y="1515833"/>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2E5E73"/>
              </a:solidFill>
              <a:latin typeface="Roboto"/>
              <a:ea typeface="Roboto"/>
              <a:cs typeface="Roboto"/>
              <a:sym typeface="Roboto"/>
            </a:endParaRPr>
          </a:p>
        </p:txBody>
      </p:sp>
      <p:sp>
        <p:nvSpPr>
          <p:cNvPr id="655" name="Google Shape;655;p64"/>
          <p:cNvSpPr/>
          <p:nvPr/>
        </p:nvSpPr>
        <p:spPr>
          <a:xfrm>
            <a:off x="1780633" y="2388975"/>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56" name="Google Shape;656;p64"/>
          <p:cNvSpPr/>
          <p:nvPr/>
        </p:nvSpPr>
        <p:spPr>
          <a:xfrm>
            <a:off x="1780633" y="3262116"/>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57" name="Google Shape;657;p64"/>
          <p:cNvSpPr/>
          <p:nvPr/>
        </p:nvSpPr>
        <p:spPr>
          <a:xfrm>
            <a:off x="1780633" y="4135258"/>
            <a:ext cx="9488100" cy="648300"/>
          </a:xfrm>
          <a:prstGeom prst="roundRect">
            <a:avLst>
              <a:gd name="adj" fmla="val 16667"/>
            </a:avLst>
          </a:prstGeom>
          <a:solidFill>
            <a:srgbClr val="F2F2F2"/>
          </a:solidFill>
          <a:ln>
            <a:noFill/>
          </a:ln>
        </p:spPr>
        <p:txBody>
          <a:bodyPr spcFirstLastPara="1" wrap="square" lIns="182875" tIns="121900" rIns="121900" bIns="121900" anchor="ctr" anchorCtr="0">
            <a:noAutofit/>
          </a:bodyPr>
          <a:lstStyle/>
          <a:p>
            <a:pPr marL="0" lvl="0" indent="0" algn="l" rtl="0">
              <a:spcBef>
                <a:spcPts val="0"/>
              </a:spcBef>
              <a:spcAft>
                <a:spcPts val="0"/>
              </a:spcAft>
              <a:buClr>
                <a:srgbClr val="005E77"/>
              </a:buClr>
              <a:buSzPts val="1900"/>
              <a:buFont typeface="Arial"/>
              <a:buNone/>
            </a:pPr>
            <a:endParaRPr sz="1900">
              <a:solidFill>
                <a:srgbClr val="2E5E73"/>
              </a:solidFill>
              <a:latin typeface="Roboto"/>
              <a:ea typeface="Roboto"/>
              <a:cs typeface="Roboto"/>
              <a:sym typeface="Roboto"/>
            </a:endParaRPr>
          </a:p>
        </p:txBody>
      </p:sp>
      <p:sp>
        <p:nvSpPr>
          <p:cNvPr id="658" name="Google Shape;658;p64"/>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59" name="Google Shape;659;p64"/>
          <p:cNvSpPr txBox="1">
            <a:spLocks noGrp="1"/>
          </p:cNvSpPr>
          <p:nvPr>
            <p:ph type="subTitle" idx="1"/>
          </p:nvPr>
        </p:nvSpPr>
        <p:spPr>
          <a:xfrm>
            <a:off x="1805867" y="150556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0" name="Google Shape;660;p64"/>
          <p:cNvSpPr txBox="1">
            <a:spLocks noGrp="1"/>
          </p:cNvSpPr>
          <p:nvPr>
            <p:ph type="subTitle" idx="2"/>
          </p:nvPr>
        </p:nvSpPr>
        <p:spPr>
          <a:xfrm>
            <a:off x="1805867" y="2383833"/>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1" name="Google Shape;661;p64"/>
          <p:cNvSpPr txBox="1">
            <a:spLocks noGrp="1"/>
          </p:cNvSpPr>
          <p:nvPr>
            <p:ph type="subTitle" idx="3"/>
          </p:nvPr>
        </p:nvSpPr>
        <p:spPr>
          <a:xfrm>
            <a:off x="1805867" y="3259550"/>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2" name="Google Shape;662;p64"/>
          <p:cNvSpPr txBox="1">
            <a:spLocks noGrp="1"/>
          </p:cNvSpPr>
          <p:nvPr>
            <p:ph type="subTitle" idx="4"/>
          </p:nvPr>
        </p:nvSpPr>
        <p:spPr>
          <a:xfrm>
            <a:off x="1805867" y="4137817"/>
            <a:ext cx="9488100" cy="648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63" name="Google Shape;663;p64"/>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lternative Numbered Slide 1-3">
  <p:cSld name="CUSTOM_11_1_1_2_1">
    <p:spTree>
      <p:nvGrpSpPr>
        <p:cNvPr id="1" name="Shape 664"/>
        <p:cNvGrpSpPr/>
        <p:nvPr/>
      </p:nvGrpSpPr>
      <p:grpSpPr>
        <a:xfrm>
          <a:off x="0" y="0"/>
          <a:ext cx="0" cy="0"/>
          <a:chOff x="0" y="0"/>
          <a:chExt cx="0" cy="0"/>
        </a:xfrm>
      </p:grpSpPr>
      <p:sp>
        <p:nvSpPr>
          <p:cNvPr id="665" name="Google Shape;665;p65"/>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66" name="Google Shape;666;p65"/>
          <p:cNvSpPr/>
          <p:nvPr/>
        </p:nvSpPr>
        <p:spPr>
          <a:xfrm>
            <a:off x="1803400" y="1515833"/>
            <a:ext cx="10022700" cy="8283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667" name="Google Shape;667;p65"/>
          <p:cNvGrpSpPr/>
          <p:nvPr/>
        </p:nvGrpSpPr>
        <p:grpSpPr>
          <a:xfrm>
            <a:off x="609585" y="1515771"/>
            <a:ext cx="1035826" cy="828379"/>
            <a:chOff x="457200" y="1378813"/>
            <a:chExt cx="776889" cy="621300"/>
          </a:xfrm>
        </p:grpSpPr>
        <p:sp>
          <p:nvSpPr>
            <p:cNvPr id="668" name="Google Shape;668;p65"/>
            <p:cNvSpPr/>
            <p:nvPr/>
          </p:nvSpPr>
          <p:spPr>
            <a:xfrm>
              <a:off x="457200" y="1378813"/>
              <a:ext cx="695400" cy="6213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i="0" u="none" strike="noStrike" cap="none">
                  <a:solidFill>
                    <a:schemeClr val="dk2"/>
                  </a:solidFill>
                  <a:latin typeface="Roboto Light"/>
                  <a:ea typeface="Roboto Light"/>
                  <a:cs typeface="Roboto Light"/>
                  <a:sym typeface="Roboto Light"/>
                </a:rPr>
                <a:t>01</a:t>
              </a:r>
              <a:endParaRPr sz="4000" i="0" u="none" strike="noStrike" cap="none">
                <a:solidFill>
                  <a:schemeClr val="dk2"/>
                </a:solidFill>
                <a:latin typeface="Roboto Light"/>
                <a:ea typeface="Roboto Light"/>
                <a:cs typeface="Roboto Light"/>
                <a:sym typeface="Roboto Light"/>
              </a:endParaRPr>
            </a:p>
          </p:txBody>
        </p:sp>
        <p:sp>
          <p:nvSpPr>
            <p:cNvPr id="669" name="Google Shape;669;p65"/>
            <p:cNvSpPr/>
            <p:nvPr/>
          </p:nvSpPr>
          <p:spPr>
            <a:xfrm rot="5400000">
              <a:off x="969614" y="1607625"/>
              <a:ext cx="340325" cy="188625"/>
            </a:xfrm>
            <a:prstGeom prst="flowChartExtra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rgbClr val="FFFFFF"/>
                </a:solidFill>
                <a:latin typeface="Roboto Light"/>
                <a:ea typeface="Roboto Light"/>
                <a:cs typeface="Roboto Light"/>
                <a:sym typeface="Roboto Light"/>
              </a:endParaRPr>
            </a:p>
          </p:txBody>
        </p:sp>
      </p:grpSp>
      <p:grpSp>
        <p:nvGrpSpPr>
          <p:cNvPr id="670" name="Google Shape;670;p65"/>
          <p:cNvGrpSpPr/>
          <p:nvPr/>
        </p:nvGrpSpPr>
        <p:grpSpPr>
          <a:xfrm>
            <a:off x="609585" y="2648987"/>
            <a:ext cx="1035826" cy="828379"/>
            <a:chOff x="457200" y="1378813"/>
            <a:chExt cx="776889" cy="621300"/>
          </a:xfrm>
        </p:grpSpPr>
        <p:sp>
          <p:nvSpPr>
            <p:cNvPr id="671" name="Google Shape;671;p65"/>
            <p:cNvSpPr/>
            <p:nvPr/>
          </p:nvSpPr>
          <p:spPr>
            <a:xfrm>
              <a:off x="457200" y="1378813"/>
              <a:ext cx="695400" cy="6213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i="0" u="none" strike="noStrike" cap="none">
                  <a:solidFill>
                    <a:srgbClr val="FFFFFF"/>
                  </a:solidFill>
                  <a:latin typeface="Roboto Light"/>
                  <a:ea typeface="Roboto Light"/>
                  <a:cs typeface="Roboto Light"/>
                  <a:sym typeface="Roboto Light"/>
                </a:rPr>
                <a:t>02</a:t>
              </a:r>
              <a:endParaRPr sz="4000" i="0" u="none" strike="noStrike" cap="none">
                <a:solidFill>
                  <a:srgbClr val="FFFFFF"/>
                </a:solidFill>
                <a:latin typeface="Roboto Light"/>
                <a:ea typeface="Roboto Light"/>
                <a:cs typeface="Roboto Light"/>
                <a:sym typeface="Roboto Light"/>
              </a:endParaRPr>
            </a:p>
          </p:txBody>
        </p:sp>
        <p:sp>
          <p:nvSpPr>
            <p:cNvPr id="672" name="Google Shape;672;p65"/>
            <p:cNvSpPr/>
            <p:nvPr/>
          </p:nvSpPr>
          <p:spPr>
            <a:xfrm rot="5400000">
              <a:off x="969614" y="1607625"/>
              <a:ext cx="340325" cy="188625"/>
            </a:xfrm>
            <a:prstGeom prst="flowChartExtra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rgbClr val="FFFFFF"/>
                </a:solidFill>
                <a:latin typeface="Roboto Light"/>
                <a:ea typeface="Roboto Light"/>
                <a:cs typeface="Roboto Light"/>
                <a:sym typeface="Roboto Light"/>
              </a:endParaRPr>
            </a:p>
          </p:txBody>
        </p:sp>
      </p:grpSp>
      <p:grpSp>
        <p:nvGrpSpPr>
          <p:cNvPr id="673" name="Google Shape;673;p65"/>
          <p:cNvGrpSpPr/>
          <p:nvPr/>
        </p:nvGrpSpPr>
        <p:grpSpPr>
          <a:xfrm>
            <a:off x="609585" y="3775821"/>
            <a:ext cx="1035826" cy="828379"/>
            <a:chOff x="457200" y="1378813"/>
            <a:chExt cx="776889" cy="621300"/>
          </a:xfrm>
        </p:grpSpPr>
        <p:sp>
          <p:nvSpPr>
            <p:cNvPr id="674" name="Google Shape;674;p65"/>
            <p:cNvSpPr/>
            <p:nvPr/>
          </p:nvSpPr>
          <p:spPr>
            <a:xfrm>
              <a:off x="457200" y="1378813"/>
              <a:ext cx="695400" cy="621300"/>
            </a:xfrm>
            <a:prstGeom prst="roundRect">
              <a:avLst>
                <a:gd name="adj" fmla="val 16667"/>
              </a:avLst>
            </a:prstGeom>
            <a:solidFill>
              <a:srgbClr val="1475D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i="0" u="none" strike="noStrike" cap="none">
                  <a:solidFill>
                    <a:srgbClr val="FFFFFF"/>
                  </a:solidFill>
                  <a:latin typeface="Roboto Light"/>
                  <a:ea typeface="Roboto Light"/>
                  <a:cs typeface="Roboto Light"/>
                  <a:sym typeface="Roboto Light"/>
                </a:rPr>
                <a:t>03</a:t>
              </a:r>
              <a:endParaRPr sz="4000" i="0" u="none" strike="noStrike" cap="none">
                <a:solidFill>
                  <a:srgbClr val="FFFFFF"/>
                </a:solidFill>
                <a:latin typeface="Roboto Light"/>
                <a:ea typeface="Roboto Light"/>
                <a:cs typeface="Roboto Light"/>
                <a:sym typeface="Roboto Light"/>
              </a:endParaRPr>
            </a:p>
          </p:txBody>
        </p:sp>
        <p:sp>
          <p:nvSpPr>
            <p:cNvPr id="675" name="Google Shape;675;p65"/>
            <p:cNvSpPr/>
            <p:nvPr/>
          </p:nvSpPr>
          <p:spPr>
            <a:xfrm rot="5400000">
              <a:off x="969614" y="1607625"/>
              <a:ext cx="340325" cy="188625"/>
            </a:xfrm>
            <a:prstGeom prst="flowChartExtract">
              <a:avLst/>
            </a:prstGeom>
            <a:solidFill>
              <a:srgbClr val="1475D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i="0" u="none" strike="noStrike" cap="none">
                <a:solidFill>
                  <a:srgbClr val="FFFFFF"/>
                </a:solidFill>
                <a:latin typeface="Roboto Light"/>
                <a:ea typeface="Roboto Light"/>
                <a:cs typeface="Roboto Light"/>
                <a:sym typeface="Roboto Light"/>
              </a:endParaRPr>
            </a:p>
          </p:txBody>
        </p:sp>
      </p:grpSp>
      <p:sp>
        <p:nvSpPr>
          <p:cNvPr id="676" name="Google Shape;676;p65"/>
          <p:cNvSpPr/>
          <p:nvPr/>
        </p:nvSpPr>
        <p:spPr>
          <a:xfrm>
            <a:off x="1803400" y="2652248"/>
            <a:ext cx="10022700" cy="8283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7" name="Google Shape;677;p65"/>
          <p:cNvSpPr/>
          <p:nvPr/>
        </p:nvSpPr>
        <p:spPr>
          <a:xfrm>
            <a:off x="1803400" y="3775867"/>
            <a:ext cx="10022700" cy="8283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8" name="Google Shape;678;p65"/>
          <p:cNvSpPr txBox="1"/>
          <p:nvPr/>
        </p:nvSpPr>
        <p:spPr>
          <a:xfrm>
            <a:off x="-16400" y="1572344"/>
            <a:ext cx="12224700" cy="809100"/>
          </a:xfrm>
          <a:prstGeom prst="rect">
            <a:avLst/>
          </a:prstGeom>
          <a:noFill/>
          <a:ln>
            <a:noFill/>
          </a:ln>
        </p:spPr>
        <p:txBody>
          <a:bodyPr spcFirstLastPara="1" wrap="square" lIns="2072625" tIns="0" rIns="609600" bIns="0" anchor="ctr" anchorCtr="0">
            <a:noAutofit/>
          </a:bodyPr>
          <a:lstStyle/>
          <a:p>
            <a:pPr marL="0" lvl="0" indent="0" algn="l" rtl="0">
              <a:lnSpc>
                <a:spcPct val="115000"/>
              </a:lnSpc>
              <a:spcBef>
                <a:spcPts val="0"/>
              </a:spcBef>
              <a:spcAft>
                <a:spcPts val="0"/>
              </a:spcAft>
              <a:buNone/>
            </a:pPr>
            <a:endParaRPr sz="1900">
              <a:solidFill>
                <a:schemeClr val="dk1"/>
              </a:solidFill>
              <a:latin typeface="Roboto"/>
              <a:ea typeface="Roboto"/>
              <a:cs typeface="Roboto"/>
              <a:sym typeface="Roboto"/>
            </a:endParaRPr>
          </a:p>
        </p:txBody>
      </p:sp>
      <p:sp>
        <p:nvSpPr>
          <p:cNvPr id="679" name="Google Shape;679;p65"/>
          <p:cNvSpPr txBox="1"/>
          <p:nvPr/>
        </p:nvSpPr>
        <p:spPr>
          <a:xfrm>
            <a:off x="-16400" y="2655451"/>
            <a:ext cx="12224700" cy="809100"/>
          </a:xfrm>
          <a:prstGeom prst="rect">
            <a:avLst/>
          </a:prstGeom>
          <a:noFill/>
          <a:ln>
            <a:noFill/>
          </a:ln>
        </p:spPr>
        <p:txBody>
          <a:bodyPr spcFirstLastPara="1" wrap="square" lIns="2072625" tIns="0" rIns="609600" bIns="0" anchor="ctr" anchorCtr="0">
            <a:noAutofit/>
          </a:bodyPr>
          <a:lstStyle/>
          <a:p>
            <a:pPr marL="0" lvl="0" indent="0" algn="l" rtl="0">
              <a:lnSpc>
                <a:spcPct val="115000"/>
              </a:lnSpc>
              <a:spcBef>
                <a:spcPts val="0"/>
              </a:spcBef>
              <a:spcAft>
                <a:spcPts val="0"/>
              </a:spcAft>
              <a:buNone/>
            </a:pPr>
            <a:endParaRPr sz="1900">
              <a:solidFill>
                <a:schemeClr val="dk1"/>
              </a:solidFill>
              <a:latin typeface="Roboto"/>
              <a:ea typeface="Roboto"/>
              <a:cs typeface="Roboto"/>
              <a:sym typeface="Roboto"/>
            </a:endParaRPr>
          </a:p>
        </p:txBody>
      </p:sp>
      <p:sp>
        <p:nvSpPr>
          <p:cNvPr id="680" name="Google Shape;680;p65"/>
          <p:cNvSpPr txBox="1"/>
          <p:nvPr/>
        </p:nvSpPr>
        <p:spPr>
          <a:xfrm>
            <a:off x="0" y="3779084"/>
            <a:ext cx="12224700" cy="809100"/>
          </a:xfrm>
          <a:prstGeom prst="rect">
            <a:avLst/>
          </a:prstGeom>
          <a:noFill/>
          <a:ln>
            <a:noFill/>
          </a:ln>
        </p:spPr>
        <p:txBody>
          <a:bodyPr spcFirstLastPara="1" wrap="square" lIns="2072625" tIns="0" rIns="609600" bIns="0" anchor="ctr" anchorCtr="0">
            <a:noAutofit/>
          </a:bodyPr>
          <a:lstStyle/>
          <a:p>
            <a:pPr marL="0" lvl="0" indent="0" algn="l" rtl="0">
              <a:lnSpc>
                <a:spcPct val="115000"/>
              </a:lnSpc>
              <a:spcBef>
                <a:spcPts val="0"/>
              </a:spcBef>
              <a:spcAft>
                <a:spcPts val="0"/>
              </a:spcAft>
              <a:buNone/>
            </a:pPr>
            <a:endParaRPr sz="1900">
              <a:solidFill>
                <a:schemeClr val="dk1"/>
              </a:solidFill>
              <a:latin typeface="Roboto"/>
              <a:ea typeface="Roboto"/>
              <a:cs typeface="Roboto"/>
              <a:sym typeface="Roboto"/>
            </a:endParaRPr>
          </a:p>
        </p:txBody>
      </p:sp>
      <p:sp>
        <p:nvSpPr>
          <p:cNvPr id="681" name="Google Shape;681;p65"/>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Layout 12 1 1 1">
  <p:cSld name="CUSTOM_11_1_1_1">
    <p:spTree>
      <p:nvGrpSpPr>
        <p:cNvPr id="1" name="Shape 682"/>
        <p:cNvGrpSpPr/>
        <p:nvPr/>
      </p:nvGrpSpPr>
      <p:grpSpPr>
        <a:xfrm>
          <a:off x="0" y="0"/>
          <a:ext cx="0" cy="0"/>
          <a:chOff x="0" y="0"/>
          <a:chExt cx="0" cy="0"/>
        </a:xfrm>
      </p:grpSpPr>
      <p:cxnSp>
        <p:nvCxnSpPr>
          <p:cNvPr id="683" name="Google Shape;683;p66"/>
          <p:cNvCxnSpPr/>
          <p:nvPr/>
        </p:nvCxnSpPr>
        <p:spPr>
          <a:xfrm>
            <a:off x="41267" y="2638367"/>
            <a:ext cx="1352400" cy="0"/>
          </a:xfrm>
          <a:prstGeom prst="straightConnector1">
            <a:avLst/>
          </a:prstGeom>
          <a:noFill/>
          <a:ln w="19050" cap="flat" cmpd="sng">
            <a:solidFill>
              <a:schemeClr val="accent6"/>
            </a:solidFill>
            <a:prstDash val="solid"/>
            <a:round/>
            <a:headEnd type="none" w="med" len="med"/>
            <a:tailEnd type="oval" w="med" len="med"/>
          </a:ln>
        </p:spPr>
      </p:cxnSp>
      <p:cxnSp>
        <p:nvCxnSpPr>
          <p:cNvPr id="684" name="Google Shape;684;p66"/>
          <p:cNvCxnSpPr/>
          <p:nvPr/>
        </p:nvCxnSpPr>
        <p:spPr>
          <a:xfrm>
            <a:off x="-8000" y="1732733"/>
            <a:ext cx="1401600" cy="0"/>
          </a:xfrm>
          <a:prstGeom prst="straightConnector1">
            <a:avLst/>
          </a:prstGeom>
          <a:noFill/>
          <a:ln w="19050" cap="flat" cmpd="sng">
            <a:solidFill>
              <a:schemeClr val="accent6"/>
            </a:solidFill>
            <a:prstDash val="solid"/>
            <a:round/>
            <a:headEnd type="none" w="med" len="med"/>
            <a:tailEnd type="oval" w="med" len="med"/>
          </a:ln>
        </p:spPr>
      </p:cxnSp>
      <p:cxnSp>
        <p:nvCxnSpPr>
          <p:cNvPr id="685" name="Google Shape;685;p66"/>
          <p:cNvCxnSpPr/>
          <p:nvPr/>
        </p:nvCxnSpPr>
        <p:spPr>
          <a:xfrm>
            <a:off x="19724" y="2639400"/>
            <a:ext cx="1374000" cy="0"/>
          </a:xfrm>
          <a:prstGeom prst="straightConnector1">
            <a:avLst/>
          </a:prstGeom>
          <a:noFill/>
          <a:ln w="19050" cap="flat" cmpd="sng">
            <a:solidFill>
              <a:schemeClr val="accent6"/>
            </a:solidFill>
            <a:prstDash val="solid"/>
            <a:round/>
            <a:headEnd type="none" w="med" len="med"/>
            <a:tailEnd type="oval" w="med" len="med"/>
          </a:ln>
        </p:spPr>
      </p:cxnSp>
      <p:cxnSp>
        <p:nvCxnSpPr>
          <p:cNvPr id="686" name="Google Shape;686;p66"/>
          <p:cNvCxnSpPr/>
          <p:nvPr/>
        </p:nvCxnSpPr>
        <p:spPr>
          <a:xfrm>
            <a:off x="33587" y="3490033"/>
            <a:ext cx="1360500" cy="0"/>
          </a:xfrm>
          <a:prstGeom prst="straightConnector1">
            <a:avLst/>
          </a:prstGeom>
          <a:noFill/>
          <a:ln w="19050" cap="flat" cmpd="sng">
            <a:solidFill>
              <a:schemeClr val="accent6"/>
            </a:solidFill>
            <a:prstDash val="solid"/>
            <a:round/>
            <a:headEnd type="none" w="med" len="med"/>
            <a:tailEnd type="oval" w="med" len="med"/>
          </a:ln>
        </p:spPr>
      </p:cxnSp>
      <p:cxnSp>
        <p:nvCxnSpPr>
          <p:cNvPr id="687" name="Google Shape;687;p66"/>
          <p:cNvCxnSpPr/>
          <p:nvPr/>
        </p:nvCxnSpPr>
        <p:spPr>
          <a:xfrm>
            <a:off x="-8000" y="4341833"/>
            <a:ext cx="1401600" cy="0"/>
          </a:xfrm>
          <a:prstGeom prst="straightConnector1">
            <a:avLst/>
          </a:prstGeom>
          <a:noFill/>
          <a:ln w="19050" cap="flat" cmpd="sng">
            <a:solidFill>
              <a:schemeClr val="accent6"/>
            </a:solidFill>
            <a:prstDash val="solid"/>
            <a:round/>
            <a:headEnd type="none" w="med" len="med"/>
            <a:tailEnd type="oval" w="med" len="med"/>
          </a:ln>
        </p:spPr>
      </p:cxnSp>
      <p:sp>
        <p:nvSpPr>
          <p:cNvPr id="688" name="Google Shape;688;p66"/>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9" name="Google Shape;689;p66"/>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0" name="Google Shape;690;p66"/>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1" name="Google Shape;691;p66"/>
          <p:cNvSpPr/>
          <p:nvPr/>
        </p:nvSpPr>
        <p:spPr>
          <a:xfrm>
            <a:off x="1271100" y="14794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2" name="Google Shape;692;p66"/>
          <p:cNvSpPr/>
          <p:nvPr/>
        </p:nvSpPr>
        <p:spPr>
          <a:xfrm>
            <a:off x="1161067" y="4126430"/>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693" name="Google Shape;693;p66"/>
          <p:cNvSpPr txBox="1">
            <a:spLocks noGrp="1"/>
          </p:cNvSpPr>
          <p:nvPr>
            <p:ph type="subTitle" idx="1"/>
          </p:nvPr>
        </p:nvSpPr>
        <p:spPr>
          <a:xfrm>
            <a:off x="1591867" y="1505567"/>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4" name="Google Shape;694;p66"/>
          <p:cNvSpPr txBox="1">
            <a:spLocks noGrp="1"/>
          </p:cNvSpPr>
          <p:nvPr>
            <p:ph type="subTitle" idx="2"/>
          </p:nvPr>
        </p:nvSpPr>
        <p:spPr>
          <a:xfrm>
            <a:off x="1591867" y="2362200"/>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5" name="Google Shape;695;p66"/>
          <p:cNvSpPr txBox="1">
            <a:spLocks noGrp="1"/>
          </p:cNvSpPr>
          <p:nvPr>
            <p:ph type="subTitle" idx="3"/>
          </p:nvPr>
        </p:nvSpPr>
        <p:spPr>
          <a:xfrm>
            <a:off x="1591867" y="3223233"/>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6" name="Google Shape;696;p66"/>
          <p:cNvSpPr txBox="1">
            <a:spLocks noGrp="1"/>
          </p:cNvSpPr>
          <p:nvPr>
            <p:ph type="subTitle" idx="4"/>
          </p:nvPr>
        </p:nvSpPr>
        <p:spPr>
          <a:xfrm>
            <a:off x="1591867" y="4084300"/>
            <a:ext cx="92700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697" name="Google Shape;697;p66"/>
          <p:cNvSpPr/>
          <p:nvPr/>
        </p:nvSpPr>
        <p:spPr>
          <a:xfrm>
            <a:off x="1161067" y="3279547"/>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698" name="Google Shape;698;p66"/>
          <p:cNvSpPr/>
          <p:nvPr/>
        </p:nvSpPr>
        <p:spPr>
          <a:xfrm>
            <a:off x="1161067" y="2423397"/>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699" name="Google Shape;699;p66"/>
          <p:cNvSpPr/>
          <p:nvPr/>
        </p:nvSpPr>
        <p:spPr>
          <a:xfrm>
            <a:off x="1161067" y="1530797"/>
            <a:ext cx="430800" cy="430800"/>
          </a:xfrm>
          <a:prstGeom prst="ellipse">
            <a:avLst/>
          </a:prstGeom>
          <a:solidFill>
            <a:schemeClr val="lt2"/>
          </a:solidFill>
          <a:ln w="762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082D49"/>
              </a:solidFill>
            </a:endParaRPr>
          </a:p>
        </p:txBody>
      </p:sp>
      <p:sp>
        <p:nvSpPr>
          <p:cNvPr id="700" name="Google Shape;700;p66"/>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01" name="Google Shape;701;p66"/>
          <p:cNvSpPr txBox="1">
            <a:spLocks noGrp="1"/>
          </p:cNvSpPr>
          <p:nvPr>
            <p:ph type="title" idx="5"/>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stom Layout 13">
  <p:cSld name="CUSTOM_12">
    <p:spTree>
      <p:nvGrpSpPr>
        <p:cNvPr id="1" name="Shape 702"/>
        <p:cNvGrpSpPr/>
        <p:nvPr/>
      </p:nvGrpSpPr>
      <p:grpSpPr>
        <a:xfrm>
          <a:off x="0" y="0"/>
          <a:ext cx="0" cy="0"/>
          <a:chOff x="0" y="0"/>
          <a:chExt cx="0" cy="0"/>
        </a:xfrm>
      </p:grpSpPr>
      <p:sp>
        <p:nvSpPr>
          <p:cNvPr id="703" name="Google Shape;703;p67"/>
          <p:cNvSpPr txBox="1"/>
          <p:nvPr/>
        </p:nvSpPr>
        <p:spPr>
          <a:xfrm>
            <a:off x="940689" y="1967900"/>
            <a:ext cx="1368900" cy="106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5300" b="1">
                <a:solidFill>
                  <a:srgbClr val="2E5E73"/>
                </a:solidFill>
                <a:latin typeface="Roboto"/>
                <a:ea typeface="Roboto"/>
                <a:cs typeface="Roboto"/>
                <a:sym typeface="Roboto"/>
              </a:rPr>
              <a:t>01.</a:t>
            </a:r>
            <a:endParaRPr sz="5300" b="1">
              <a:solidFill>
                <a:srgbClr val="2E5E73"/>
              </a:solidFill>
              <a:latin typeface="Roboto"/>
              <a:ea typeface="Roboto"/>
              <a:cs typeface="Roboto"/>
              <a:sym typeface="Roboto"/>
            </a:endParaRPr>
          </a:p>
        </p:txBody>
      </p:sp>
      <p:sp>
        <p:nvSpPr>
          <p:cNvPr id="704" name="Google Shape;704;p67"/>
          <p:cNvSpPr txBox="1"/>
          <p:nvPr/>
        </p:nvSpPr>
        <p:spPr>
          <a:xfrm>
            <a:off x="5040485" y="1967900"/>
            <a:ext cx="1368900" cy="106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5300" b="1">
                <a:solidFill>
                  <a:srgbClr val="2E5E73"/>
                </a:solidFill>
                <a:latin typeface="Roboto"/>
                <a:ea typeface="Roboto"/>
                <a:cs typeface="Roboto"/>
                <a:sym typeface="Roboto"/>
              </a:rPr>
              <a:t>02.</a:t>
            </a:r>
            <a:endParaRPr sz="5300" b="1">
              <a:solidFill>
                <a:srgbClr val="2E5E73"/>
              </a:solidFill>
              <a:latin typeface="Roboto"/>
              <a:ea typeface="Roboto"/>
              <a:cs typeface="Roboto"/>
              <a:sym typeface="Roboto"/>
            </a:endParaRPr>
          </a:p>
        </p:txBody>
      </p:sp>
      <p:sp>
        <p:nvSpPr>
          <p:cNvPr id="705" name="Google Shape;705;p67"/>
          <p:cNvSpPr txBox="1"/>
          <p:nvPr/>
        </p:nvSpPr>
        <p:spPr>
          <a:xfrm>
            <a:off x="9128077" y="1967900"/>
            <a:ext cx="1368900" cy="106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5300" b="1">
                <a:solidFill>
                  <a:srgbClr val="2E5E73"/>
                </a:solidFill>
                <a:latin typeface="Roboto"/>
                <a:ea typeface="Roboto"/>
                <a:cs typeface="Roboto"/>
                <a:sym typeface="Roboto"/>
              </a:rPr>
              <a:t>03.</a:t>
            </a:r>
            <a:endParaRPr sz="5300" b="1">
              <a:solidFill>
                <a:srgbClr val="2E5E73"/>
              </a:solidFill>
              <a:latin typeface="Roboto"/>
              <a:ea typeface="Roboto"/>
              <a:cs typeface="Roboto"/>
              <a:sym typeface="Roboto"/>
            </a:endParaRPr>
          </a:p>
        </p:txBody>
      </p:sp>
      <p:cxnSp>
        <p:nvCxnSpPr>
          <p:cNvPr id="706" name="Google Shape;706;p67"/>
          <p:cNvCxnSpPr/>
          <p:nvPr/>
        </p:nvCxnSpPr>
        <p:spPr>
          <a:xfrm>
            <a:off x="1094089" y="3086567"/>
            <a:ext cx="2413200" cy="0"/>
          </a:xfrm>
          <a:prstGeom prst="straightConnector1">
            <a:avLst/>
          </a:prstGeom>
          <a:noFill/>
          <a:ln w="19050" cap="flat" cmpd="sng">
            <a:solidFill>
              <a:srgbClr val="2E5E73"/>
            </a:solidFill>
            <a:prstDash val="solid"/>
            <a:round/>
            <a:headEnd type="none" w="med" len="med"/>
            <a:tailEnd type="none" w="med" len="med"/>
          </a:ln>
        </p:spPr>
      </p:cxnSp>
      <p:cxnSp>
        <p:nvCxnSpPr>
          <p:cNvPr id="707" name="Google Shape;707;p67"/>
          <p:cNvCxnSpPr/>
          <p:nvPr/>
        </p:nvCxnSpPr>
        <p:spPr>
          <a:xfrm>
            <a:off x="5193222" y="3086567"/>
            <a:ext cx="2413200" cy="0"/>
          </a:xfrm>
          <a:prstGeom prst="straightConnector1">
            <a:avLst/>
          </a:prstGeom>
          <a:noFill/>
          <a:ln w="19050" cap="flat" cmpd="sng">
            <a:solidFill>
              <a:srgbClr val="2E5E73"/>
            </a:solidFill>
            <a:prstDash val="solid"/>
            <a:round/>
            <a:headEnd type="none" w="med" len="med"/>
            <a:tailEnd type="none" w="med" len="med"/>
          </a:ln>
        </p:spPr>
      </p:cxnSp>
      <p:cxnSp>
        <p:nvCxnSpPr>
          <p:cNvPr id="708" name="Google Shape;708;p67"/>
          <p:cNvCxnSpPr/>
          <p:nvPr/>
        </p:nvCxnSpPr>
        <p:spPr>
          <a:xfrm>
            <a:off x="9272210" y="3086567"/>
            <a:ext cx="2413200" cy="0"/>
          </a:xfrm>
          <a:prstGeom prst="straightConnector1">
            <a:avLst/>
          </a:prstGeom>
          <a:noFill/>
          <a:ln w="19050" cap="flat" cmpd="sng">
            <a:solidFill>
              <a:srgbClr val="2E5E73"/>
            </a:solidFill>
            <a:prstDash val="solid"/>
            <a:round/>
            <a:headEnd type="none" w="med" len="med"/>
            <a:tailEnd type="none" w="med" len="med"/>
          </a:ln>
        </p:spPr>
      </p:cxnSp>
      <p:sp>
        <p:nvSpPr>
          <p:cNvPr id="709" name="Google Shape;709;p67"/>
          <p:cNvSpPr txBox="1">
            <a:spLocks noGrp="1"/>
          </p:cNvSpPr>
          <p:nvPr>
            <p:ph type="subTitle" idx="1"/>
          </p:nvPr>
        </p:nvSpPr>
        <p:spPr>
          <a:xfrm>
            <a:off x="940667" y="40586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10" name="Google Shape;710;p67"/>
          <p:cNvSpPr txBox="1">
            <a:spLocks noGrp="1"/>
          </p:cNvSpPr>
          <p:nvPr>
            <p:ph type="subTitle" idx="2"/>
          </p:nvPr>
        </p:nvSpPr>
        <p:spPr>
          <a:xfrm>
            <a:off x="5040467" y="40586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11" name="Google Shape;711;p67"/>
          <p:cNvSpPr txBox="1">
            <a:spLocks noGrp="1"/>
          </p:cNvSpPr>
          <p:nvPr>
            <p:ph type="subTitle" idx="3"/>
          </p:nvPr>
        </p:nvSpPr>
        <p:spPr>
          <a:xfrm>
            <a:off x="9140233" y="4058667"/>
            <a:ext cx="25416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12" name="Google Shape;712;p67"/>
          <p:cNvSpPr txBox="1">
            <a:spLocks noGrp="1"/>
          </p:cNvSpPr>
          <p:nvPr>
            <p:ph type="title"/>
          </p:nvPr>
        </p:nvSpPr>
        <p:spPr>
          <a:xfrm>
            <a:off x="940667" y="33309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13" name="Google Shape;713;p67"/>
          <p:cNvSpPr txBox="1">
            <a:spLocks noGrp="1"/>
          </p:cNvSpPr>
          <p:nvPr>
            <p:ph type="title" idx="4"/>
          </p:nvPr>
        </p:nvSpPr>
        <p:spPr>
          <a:xfrm>
            <a:off x="5040456" y="33309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14" name="Google Shape;714;p67"/>
          <p:cNvSpPr txBox="1">
            <a:spLocks noGrp="1"/>
          </p:cNvSpPr>
          <p:nvPr>
            <p:ph type="title" idx="5"/>
          </p:nvPr>
        </p:nvSpPr>
        <p:spPr>
          <a:xfrm>
            <a:off x="9140229" y="33309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15" name="Google Shape;715;p67"/>
          <p:cNvSpPr txBox="1">
            <a:spLocks noGrp="1"/>
          </p:cNvSpPr>
          <p:nvPr>
            <p:ph type="title" idx="6"/>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16" name="Google Shape;716;p67"/>
          <p:cNvSpPr txBox="1">
            <a:spLocks noGrp="1"/>
          </p:cNvSpPr>
          <p:nvPr>
            <p:ph type="title" idx="7"/>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14">
  <p:cSld name="CUSTOM_13">
    <p:spTree>
      <p:nvGrpSpPr>
        <p:cNvPr id="1" name="Shape 717"/>
        <p:cNvGrpSpPr/>
        <p:nvPr/>
      </p:nvGrpSpPr>
      <p:grpSpPr>
        <a:xfrm>
          <a:off x="0" y="0"/>
          <a:ext cx="0" cy="0"/>
          <a:chOff x="0" y="0"/>
          <a:chExt cx="0" cy="0"/>
        </a:xfrm>
      </p:grpSpPr>
      <p:sp>
        <p:nvSpPr>
          <p:cNvPr id="718" name="Google Shape;718;p68"/>
          <p:cNvSpPr/>
          <p:nvPr/>
        </p:nvSpPr>
        <p:spPr>
          <a:xfrm>
            <a:off x="1113000" y="2215867"/>
            <a:ext cx="1026900" cy="1026900"/>
          </a:xfrm>
          <a:prstGeom prst="ellipse">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719" name="Google Shape;719;p68"/>
          <p:cNvSpPr/>
          <p:nvPr/>
        </p:nvSpPr>
        <p:spPr>
          <a:xfrm>
            <a:off x="4958847" y="2215867"/>
            <a:ext cx="1026900" cy="1026900"/>
          </a:xfrm>
          <a:prstGeom prst="ellipse">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720" name="Google Shape;720;p68"/>
          <p:cNvSpPr/>
          <p:nvPr/>
        </p:nvSpPr>
        <p:spPr>
          <a:xfrm>
            <a:off x="8818700" y="2215867"/>
            <a:ext cx="1026900" cy="1026900"/>
          </a:xfrm>
          <a:prstGeom prst="ellipse">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721" name="Google Shape;721;p68"/>
          <p:cNvSpPr txBox="1"/>
          <p:nvPr/>
        </p:nvSpPr>
        <p:spPr>
          <a:xfrm>
            <a:off x="1113000" y="2320400"/>
            <a:ext cx="1026900" cy="8619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000">
                <a:solidFill>
                  <a:srgbClr val="FFFFFF"/>
                </a:solidFill>
                <a:latin typeface="Roboto"/>
                <a:ea typeface="Roboto"/>
                <a:cs typeface="Roboto"/>
                <a:sym typeface="Roboto"/>
              </a:rPr>
              <a:t>01</a:t>
            </a:r>
            <a:endParaRPr sz="4000">
              <a:solidFill>
                <a:srgbClr val="FFFFFF"/>
              </a:solidFill>
              <a:latin typeface="Roboto"/>
              <a:ea typeface="Roboto"/>
              <a:cs typeface="Roboto"/>
              <a:sym typeface="Roboto"/>
            </a:endParaRPr>
          </a:p>
        </p:txBody>
      </p:sp>
      <p:sp>
        <p:nvSpPr>
          <p:cNvPr id="722" name="Google Shape;722;p68"/>
          <p:cNvSpPr txBox="1"/>
          <p:nvPr/>
        </p:nvSpPr>
        <p:spPr>
          <a:xfrm>
            <a:off x="4959000" y="2320400"/>
            <a:ext cx="1026900" cy="8619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000">
                <a:solidFill>
                  <a:srgbClr val="FFFFFF"/>
                </a:solidFill>
                <a:latin typeface="Roboto"/>
                <a:ea typeface="Roboto"/>
                <a:cs typeface="Roboto"/>
                <a:sym typeface="Roboto"/>
              </a:rPr>
              <a:t>02</a:t>
            </a:r>
            <a:endParaRPr sz="4000">
              <a:solidFill>
                <a:srgbClr val="FFFFFF"/>
              </a:solidFill>
              <a:latin typeface="Roboto"/>
              <a:ea typeface="Roboto"/>
              <a:cs typeface="Roboto"/>
              <a:sym typeface="Roboto"/>
            </a:endParaRPr>
          </a:p>
        </p:txBody>
      </p:sp>
      <p:sp>
        <p:nvSpPr>
          <p:cNvPr id="723" name="Google Shape;723;p68"/>
          <p:cNvSpPr txBox="1"/>
          <p:nvPr/>
        </p:nvSpPr>
        <p:spPr>
          <a:xfrm>
            <a:off x="8818700" y="2320400"/>
            <a:ext cx="1026900" cy="8619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000">
                <a:solidFill>
                  <a:srgbClr val="FFFFFF"/>
                </a:solidFill>
                <a:latin typeface="Roboto"/>
                <a:ea typeface="Roboto"/>
                <a:cs typeface="Roboto"/>
                <a:sym typeface="Roboto"/>
              </a:rPr>
              <a:t>03</a:t>
            </a:r>
            <a:endParaRPr sz="4000">
              <a:solidFill>
                <a:srgbClr val="FFFFFF"/>
              </a:solidFill>
              <a:latin typeface="Roboto"/>
              <a:ea typeface="Roboto"/>
              <a:cs typeface="Roboto"/>
              <a:sym typeface="Roboto"/>
            </a:endParaRPr>
          </a:p>
        </p:txBody>
      </p:sp>
      <p:sp>
        <p:nvSpPr>
          <p:cNvPr id="724" name="Google Shape;724;p68"/>
          <p:cNvSpPr txBox="1">
            <a:spLocks noGrp="1"/>
          </p:cNvSpPr>
          <p:nvPr>
            <p:ph type="subTitle" idx="1"/>
          </p:nvPr>
        </p:nvSpPr>
        <p:spPr>
          <a:xfrm>
            <a:off x="1195267" y="39570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25" name="Google Shape;725;p68"/>
          <p:cNvSpPr txBox="1">
            <a:spLocks noGrp="1"/>
          </p:cNvSpPr>
          <p:nvPr>
            <p:ph type="title"/>
          </p:nvPr>
        </p:nvSpPr>
        <p:spPr>
          <a:xfrm>
            <a:off x="1195267" y="32293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26" name="Google Shape;726;p68"/>
          <p:cNvSpPr txBox="1">
            <a:spLocks noGrp="1"/>
          </p:cNvSpPr>
          <p:nvPr>
            <p:ph type="subTitle" idx="2"/>
          </p:nvPr>
        </p:nvSpPr>
        <p:spPr>
          <a:xfrm>
            <a:off x="5072933" y="3957067"/>
            <a:ext cx="25659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27" name="Google Shape;727;p68"/>
          <p:cNvSpPr txBox="1">
            <a:spLocks noGrp="1"/>
          </p:cNvSpPr>
          <p:nvPr>
            <p:ph type="title" idx="3"/>
          </p:nvPr>
        </p:nvSpPr>
        <p:spPr>
          <a:xfrm>
            <a:off x="5072923" y="32293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28" name="Google Shape;728;p68"/>
          <p:cNvSpPr txBox="1">
            <a:spLocks noGrp="1"/>
          </p:cNvSpPr>
          <p:nvPr>
            <p:ph type="subTitle" idx="4"/>
          </p:nvPr>
        </p:nvSpPr>
        <p:spPr>
          <a:xfrm>
            <a:off x="8976800" y="3957067"/>
            <a:ext cx="2541600" cy="211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729" name="Google Shape;729;p68"/>
          <p:cNvSpPr txBox="1">
            <a:spLocks noGrp="1"/>
          </p:cNvSpPr>
          <p:nvPr>
            <p:ph type="title" idx="5"/>
          </p:nvPr>
        </p:nvSpPr>
        <p:spPr>
          <a:xfrm>
            <a:off x="8976796" y="3229367"/>
            <a:ext cx="2541600" cy="7275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730" name="Google Shape;730;p68"/>
          <p:cNvSpPr txBox="1">
            <a:spLocks noGrp="1"/>
          </p:cNvSpPr>
          <p:nvPr>
            <p:ph type="title" idx="6"/>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31" name="Google Shape;731;p68"/>
          <p:cNvSpPr txBox="1">
            <a:spLocks noGrp="1"/>
          </p:cNvSpPr>
          <p:nvPr>
            <p:ph type="title" idx="7"/>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15">
  <p:cSld name="CUSTOM_14">
    <p:spTree>
      <p:nvGrpSpPr>
        <p:cNvPr id="1" name="Shape 732"/>
        <p:cNvGrpSpPr/>
        <p:nvPr/>
      </p:nvGrpSpPr>
      <p:grpSpPr>
        <a:xfrm>
          <a:off x="0" y="0"/>
          <a:ext cx="0" cy="0"/>
          <a:chOff x="0" y="0"/>
          <a:chExt cx="0" cy="0"/>
        </a:xfrm>
      </p:grpSpPr>
      <p:sp>
        <p:nvSpPr>
          <p:cNvPr id="733" name="Google Shape;733;p69"/>
          <p:cNvSpPr/>
          <p:nvPr/>
        </p:nvSpPr>
        <p:spPr>
          <a:xfrm>
            <a:off x="9414117" y="2407350"/>
            <a:ext cx="2134500" cy="2134500"/>
          </a:xfrm>
          <a:prstGeom prst="ellipse">
            <a:avLst/>
          </a:prstGeom>
          <a:noFill/>
          <a:ln w="19050" cap="flat" cmpd="sng">
            <a:solidFill>
              <a:srgbClr val="2E5E7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4" name="Google Shape;734;p69"/>
          <p:cNvSpPr/>
          <p:nvPr/>
        </p:nvSpPr>
        <p:spPr>
          <a:xfrm>
            <a:off x="9044299" y="2336033"/>
            <a:ext cx="1416300" cy="26415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735" name="Google Shape;735;p69"/>
          <p:cNvCxnSpPr>
            <a:stCxn id="736" idx="2"/>
          </p:cNvCxnSpPr>
          <p:nvPr/>
        </p:nvCxnSpPr>
        <p:spPr>
          <a:xfrm>
            <a:off x="1370043" y="2407359"/>
            <a:ext cx="9153600" cy="0"/>
          </a:xfrm>
          <a:prstGeom prst="straightConnector1">
            <a:avLst/>
          </a:prstGeom>
          <a:noFill/>
          <a:ln w="19050" cap="flat" cmpd="sng">
            <a:solidFill>
              <a:srgbClr val="2E5E73"/>
            </a:solidFill>
            <a:prstDash val="solid"/>
            <a:round/>
            <a:headEnd type="none" w="med" len="med"/>
            <a:tailEnd type="none" w="med" len="med"/>
          </a:ln>
        </p:spPr>
      </p:cxnSp>
      <p:sp>
        <p:nvSpPr>
          <p:cNvPr id="736" name="Google Shape;736;p69"/>
          <p:cNvSpPr/>
          <p:nvPr/>
        </p:nvSpPr>
        <p:spPr>
          <a:xfrm>
            <a:off x="1370043" y="2191959"/>
            <a:ext cx="430800" cy="430800"/>
          </a:xfrm>
          <a:prstGeom prst="ellipse">
            <a:avLst/>
          </a:prstGeom>
          <a:solidFill>
            <a:srgbClr val="FCB91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1</a:t>
            </a:r>
            <a:endParaRPr sz="1200" b="1">
              <a:solidFill>
                <a:srgbClr val="082D49"/>
              </a:solidFill>
              <a:latin typeface="Roboto"/>
              <a:ea typeface="Roboto"/>
              <a:cs typeface="Roboto"/>
              <a:sym typeface="Roboto"/>
            </a:endParaRPr>
          </a:p>
        </p:txBody>
      </p:sp>
      <p:sp>
        <p:nvSpPr>
          <p:cNvPr id="737" name="Google Shape;737;p69"/>
          <p:cNvSpPr/>
          <p:nvPr/>
        </p:nvSpPr>
        <p:spPr>
          <a:xfrm>
            <a:off x="3837863" y="2191959"/>
            <a:ext cx="430800" cy="430800"/>
          </a:xfrm>
          <a:prstGeom prst="ellipse">
            <a:avLst/>
          </a:prstGeom>
          <a:solidFill>
            <a:srgbClr val="FCB91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2</a:t>
            </a:r>
            <a:endParaRPr sz="1200" b="1">
              <a:solidFill>
                <a:srgbClr val="082D49"/>
              </a:solidFill>
              <a:latin typeface="Roboto"/>
              <a:ea typeface="Roboto"/>
              <a:cs typeface="Roboto"/>
              <a:sym typeface="Roboto"/>
            </a:endParaRPr>
          </a:p>
        </p:txBody>
      </p:sp>
      <p:sp>
        <p:nvSpPr>
          <p:cNvPr id="738" name="Google Shape;738;p69"/>
          <p:cNvSpPr/>
          <p:nvPr/>
        </p:nvSpPr>
        <p:spPr>
          <a:xfrm>
            <a:off x="6305646" y="2191959"/>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3</a:t>
            </a:r>
            <a:endParaRPr sz="1200" b="1">
              <a:solidFill>
                <a:srgbClr val="082D49"/>
              </a:solidFill>
              <a:latin typeface="Roboto"/>
              <a:ea typeface="Roboto"/>
              <a:cs typeface="Roboto"/>
              <a:sym typeface="Roboto"/>
            </a:endParaRPr>
          </a:p>
        </p:txBody>
      </p:sp>
      <p:sp>
        <p:nvSpPr>
          <p:cNvPr id="739" name="Google Shape;739;p69"/>
          <p:cNvSpPr/>
          <p:nvPr/>
        </p:nvSpPr>
        <p:spPr>
          <a:xfrm>
            <a:off x="8773446" y="2191959"/>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4</a:t>
            </a:r>
            <a:endParaRPr sz="1200" b="1">
              <a:solidFill>
                <a:srgbClr val="082D49"/>
              </a:solidFill>
              <a:latin typeface="Roboto"/>
              <a:ea typeface="Roboto"/>
              <a:cs typeface="Roboto"/>
              <a:sym typeface="Roboto"/>
            </a:endParaRPr>
          </a:p>
        </p:txBody>
      </p:sp>
      <p:cxnSp>
        <p:nvCxnSpPr>
          <p:cNvPr id="740" name="Google Shape;740;p69"/>
          <p:cNvCxnSpPr/>
          <p:nvPr/>
        </p:nvCxnSpPr>
        <p:spPr>
          <a:xfrm>
            <a:off x="1066783" y="4541916"/>
            <a:ext cx="9143700" cy="0"/>
          </a:xfrm>
          <a:prstGeom prst="straightConnector1">
            <a:avLst/>
          </a:prstGeom>
          <a:noFill/>
          <a:ln w="19050" cap="flat" cmpd="sng">
            <a:solidFill>
              <a:srgbClr val="2E5E73"/>
            </a:solidFill>
            <a:prstDash val="solid"/>
            <a:round/>
            <a:headEnd type="oval" w="med" len="med"/>
            <a:tailEnd type="none" w="med" len="med"/>
          </a:ln>
        </p:spPr>
      </p:cxnSp>
      <p:sp>
        <p:nvSpPr>
          <p:cNvPr id="741" name="Google Shape;741;p69"/>
          <p:cNvSpPr/>
          <p:nvPr/>
        </p:nvSpPr>
        <p:spPr>
          <a:xfrm>
            <a:off x="2626443"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8</a:t>
            </a:r>
            <a:endParaRPr sz="1200" b="1">
              <a:solidFill>
                <a:srgbClr val="082D49"/>
              </a:solidFill>
              <a:latin typeface="Roboto"/>
              <a:ea typeface="Roboto"/>
              <a:cs typeface="Roboto"/>
              <a:sym typeface="Roboto"/>
            </a:endParaRPr>
          </a:p>
        </p:txBody>
      </p:sp>
      <p:sp>
        <p:nvSpPr>
          <p:cNvPr id="742" name="Google Shape;742;p69"/>
          <p:cNvSpPr/>
          <p:nvPr/>
        </p:nvSpPr>
        <p:spPr>
          <a:xfrm>
            <a:off x="5094263"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7</a:t>
            </a:r>
            <a:endParaRPr sz="1200" b="1">
              <a:solidFill>
                <a:srgbClr val="082D49"/>
              </a:solidFill>
              <a:latin typeface="Roboto"/>
              <a:ea typeface="Roboto"/>
              <a:cs typeface="Roboto"/>
              <a:sym typeface="Roboto"/>
            </a:endParaRPr>
          </a:p>
        </p:txBody>
      </p:sp>
      <p:sp>
        <p:nvSpPr>
          <p:cNvPr id="743" name="Google Shape;743;p69"/>
          <p:cNvSpPr/>
          <p:nvPr/>
        </p:nvSpPr>
        <p:spPr>
          <a:xfrm>
            <a:off x="7562046"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6</a:t>
            </a:r>
            <a:endParaRPr sz="1200" b="1">
              <a:solidFill>
                <a:srgbClr val="082D49"/>
              </a:solidFill>
              <a:latin typeface="Roboto"/>
              <a:ea typeface="Roboto"/>
              <a:cs typeface="Roboto"/>
              <a:sym typeface="Roboto"/>
            </a:endParaRPr>
          </a:p>
        </p:txBody>
      </p:sp>
      <p:sp>
        <p:nvSpPr>
          <p:cNvPr id="744" name="Google Shape;744;p69"/>
          <p:cNvSpPr/>
          <p:nvPr/>
        </p:nvSpPr>
        <p:spPr>
          <a:xfrm>
            <a:off x="10029846" y="4366594"/>
            <a:ext cx="430800" cy="430800"/>
          </a:xfrm>
          <a:prstGeom prst="ellipse">
            <a:avLst/>
          </a:prstGeom>
          <a:solidFill>
            <a:srgbClr val="F2F2F2"/>
          </a:solidFill>
          <a:ln>
            <a:noFill/>
          </a:ln>
        </p:spPr>
        <p:txBody>
          <a:bodyPr spcFirstLastPara="1" wrap="square" lIns="0" tIns="121900" rIns="0" bIns="121900" anchor="ctr" anchorCtr="0">
            <a:noAutofit/>
          </a:bodyPr>
          <a:lstStyle/>
          <a:p>
            <a:pPr marL="0" lvl="0" indent="0" algn="ctr" rtl="0">
              <a:spcBef>
                <a:spcPts val="0"/>
              </a:spcBef>
              <a:spcAft>
                <a:spcPts val="0"/>
              </a:spcAft>
              <a:buNone/>
            </a:pPr>
            <a:r>
              <a:rPr lang="en-US" sz="1200" b="1">
                <a:solidFill>
                  <a:srgbClr val="082D49"/>
                </a:solidFill>
                <a:latin typeface="Roboto"/>
                <a:ea typeface="Roboto"/>
                <a:cs typeface="Roboto"/>
                <a:sym typeface="Roboto"/>
              </a:rPr>
              <a:t>5</a:t>
            </a:r>
            <a:endParaRPr sz="1200" b="1">
              <a:solidFill>
                <a:srgbClr val="082D49"/>
              </a:solidFill>
              <a:latin typeface="Roboto"/>
              <a:ea typeface="Roboto"/>
              <a:cs typeface="Roboto"/>
              <a:sym typeface="Roboto"/>
            </a:endParaRPr>
          </a:p>
        </p:txBody>
      </p:sp>
      <p:sp>
        <p:nvSpPr>
          <p:cNvPr id="745" name="Google Shape;745;p69"/>
          <p:cNvSpPr txBox="1">
            <a:spLocks noGrp="1"/>
          </p:cNvSpPr>
          <p:nvPr>
            <p:ph type="subTitle" idx="1"/>
          </p:nvPr>
        </p:nvSpPr>
        <p:spPr>
          <a:xfrm>
            <a:off x="691367"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6" name="Google Shape;746;p69"/>
          <p:cNvSpPr txBox="1">
            <a:spLocks noGrp="1"/>
          </p:cNvSpPr>
          <p:nvPr>
            <p:ph type="title"/>
          </p:nvPr>
        </p:nvSpPr>
        <p:spPr>
          <a:xfrm>
            <a:off x="691367"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7" name="Google Shape;747;p69"/>
          <p:cNvSpPr txBox="1">
            <a:spLocks noGrp="1"/>
          </p:cNvSpPr>
          <p:nvPr>
            <p:ph type="subTitle" idx="2"/>
          </p:nvPr>
        </p:nvSpPr>
        <p:spPr>
          <a:xfrm>
            <a:off x="2991317"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8" name="Google Shape;748;p69"/>
          <p:cNvSpPr txBox="1">
            <a:spLocks noGrp="1"/>
          </p:cNvSpPr>
          <p:nvPr>
            <p:ph type="title" idx="3"/>
          </p:nvPr>
        </p:nvSpPr>
        <p:spPr>
          <a:xfrm>
            <a:off x="2991334"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49" name="Google Shape;749;p69"/>
          <p:cNvSpPr txBox="1">
            <a:spLocks noGrp="1"/>
          </p:cNvSpPr>
          <p:nvPr>
            <p:ph type="subTitle" idx="4"/>
          </p:nvPr>
        </p:nvSpPr>
        <p:spPr>
          <a:xfrm>
            <a:off x="5638600"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0" name="Google Shape;750;p69"/>
          <p:cNvSpPr txBox="1">
            <a:spLocks noGrp="1"/>
          </p:cNvSpPr>
          <p:nvPr>
            <p:ph type="title" idx="5"/>
          </p:nvPr>
        </p:nvSpPr>
        <p:spPr>
          <a:xfrm>
            <a:off x="5638600"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1" name="Google Shape;751;p69"/>
          <p:cNvSpPr txBox="1">
            <a:spLocks noGrp="1"/>
          </p:cNvSpPr>
          <p:nvPr>
            <p:ph type="subTitle" idx="6"/>
          </p:nvPr>
        </p:nvSpPr>
        <p:spPr>
          <a:xfrm>
            <a:off x="7938550" y="3010533"/>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2" name="Google Shape;752;p69"/>
          <p:cNvSpPr txBox="1">
            <a:spLocks noGrp="1"/>
          </p:cNvSpPr>
          <p:nvPr>
            <p:ph type="title" idx="7"/>
          </p:nvPr>
        </p:nvSpPr>
        <p:spPr>
          <a:xfrm>
            <a:off x="7938568" y="2785067"/>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3" name="Google Shape;753;p69"/>
          <p:cNvSpPr txBox="1">
            <a:spLocks noGrp="1"/>
          </p:cNvSpPr>
          <p:nvPr>
            <p:ph type="subTitle" idx="8"/>
          </p:nvPr>
        </p:nvSpPr>
        <p:spPr>
          <a:xfrm>
            <a:off x="2051533"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4" name="Google Shape;754;p69"/>
          <p:cNvSpPr txBox="1">
            <a:spLocks noGrp="1"/>
          </p:cNvSpPr>
          <p:nvPr>
            <p:ph type="title" idx="9"/>
          </p:nvPr>
        </p:nvSpPr>
        <p:spPr>
          <a:xfrm>
            <a:off x="2051533"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5" name="Google Shape;755;p69"/>
          <p:cNvSpPr txBox="1">
            <a:spLocks noGrp="1"/>
          </p:cNvSpPr>
          <p:nvPr>
            <p:ph type="subTitle" idx="13"/>
          </p:nvPr>
        </p:nvSpPr>
        <p:spPr>
          <a:xfrm>
            <a:off x="4351483"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6" name="Google Shape;756;p69"/>
          <p:cNvSpPr txBox="1">
            <a:spLocks noGrp="1"/>
          </p:cNvSpPr>
          <p:nvPr>
            <p:ph type="title" idx="14"/>
          </p:nvPr>
        </p:nvSpPr>
        <p:spPr>
          <a:xfrm>
            <a:off x="4351501"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7" name="Google Shape;757;p69"/>
          <p:cNvSpPr txBox="1">
            <a:spLocks noGrp="1"/>
          </p:cNvSpPr>
          <p:nvPr>
            <p:ph type="subTitle" idx="15"/>
          </p:nvPr>
        </p:nvSpPr>
        <p:spPr>
          <a:xfrm>
            <a:off x="6858000"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8" name="Google Shape;758;p69"/>
          <p:cNvSpPr txBox="1">
            <a:spLocks noGrp="1"/>
          </p:cNvSpPr>
          <p:nvPr>
            <p:ph type="title" idx="16"/>
          </p:nvPr>
        </p:nvSpPr>
        <p:spPr>
          <a:xfrm>
            <a:off x="6858000"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59" name="Google Shape;759;p69"/>
          <p:cNvSpPr txBox="1">
            <a:spLocks noGrp="1"/>
          </p:cNvSpPr>
          <p:nvPr>
            <p:ph type="subTitle" idx="17"/>
          </p:nvPr>
        </p:nvSpPr>
        <p:spPr>
          <a:xfrm>
            <a:off x="9157950" y="5254667"/>
            <a:ext cx="1935300" cy="9405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60" name="Google Shape;760;p69"/>
          <p:cNvSpPr txBox="1">
            <a:spLocks noGrp="1"/>
          </p:cNvSpPr>
          <p:nvPr>
            <p:ph type="title" idx="18"/>
          </p:nvPr>
        </p:nvSpPr>
        <p:spPr>
          <a:xfrm>
            <a:off x="9157968" y="5029200"/>
            <a:ext cx="2066700" cy="262800"/>
          </a:xfrm>
          <a:prstGeom prst="rect">
            <a:avLst/>
          </a:prstGeom>
        </p:spPr>
        <p:txBody>
          <a:bodyPr spcFirstLastPara="1" wrap="square" lIns="121900" tIns="121900" rIns="121900" bIns="121900" anchor="t" anchorCtr="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a:endParaRPr/>
          </a:p>
        </p:txBody>
      </p:sp>
      <p:sp>
        <p:nvSpPr>
          <p:cNvPr id="761" name="Google Shape;761;p69"/>
          <p:cNvSpPr txBox="1">
            <a:spLocks noGrp="1"/>
          </p:cNvSpPr>
          <p:nvPr>
            <p:ph type="title" idx="19"/>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62" name="Google Shape;762;p69"/>
          <p:cNvSpPr txBox="1">
            <a:spLocks noGrp="1"/>
          </p:cNvSpPr>
          <p:nvPr>
            <p:ph type="title" idx="20"/>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16">
  <p:cSld name="CUSTOM_15">
    <p:spTree>
      <p:nvGrpSpPr>
        <p:cNvPr id="1" name="Shape 763"/>
        <p:cNvGrpSpPr/>
        <p:nvPr/>
      </p:nvGrpSpPr>
      <p:grpSpPr>
        <a:xfrm>
          <a:off x="0" y="0"/>
          <a:ext cx="0" cy="0"/>
          <a:chOff x="0" y="0"/>
          <a:chExt cx="0" cy="0"/>
        </a:xfrm>
      </p:grpSpPr>
      <p:sp>
        <p:nvSpPr>
          <p:cNvPr id="764" name="Google Shape;764;p70"/>
          <p:cNvSpPr/>
          <p:nvPr/>
        </p:nvSpPr>
        <p:spPr>
          <a:xfrm>
            <a:off x="4358483" y="3039458"/>
            <a:ext cx="3178800" cy="879900"/>
          </a:xfrm>
          <a:prstGeom prst="trapezoid">
            <a:avLst>
              <a:gd name="adj" fmla="val 69509"/>
            </a:avLst>
          </a:prstGeom>
          <a:solidFill>
            <a:srgbClr val="2E5E73"/>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rgbClr val="000000"/>
              </a:buClr>
              <a:buSzPts val="1500"/>
              <a:buFont typeface="Arial"/>
              <a:buNone/>
            </a:pPr>
            <a:r>
              <a:rPr lang="en-US" sz="2700" b="1">
                <a:solidFill>
                  <a:srgbClr val="FFFFFF"/>
                </a:solidFill>
                <a:latin typeface="Roboto"/>
                <a:ea typeface="Roboto"/>
                <a:cs typeface="Roboto"/>
                <a:sym typeface="Roboto"/>
              </a:rPr>
              <a:t>B</a:t>
            </a:r>
            <a:endParaRPr sz="1900" b="1">
              <a:solidFill>
                <a:srgbClr val="FFFFFF"/>
              </a:solidFill>
            </a:endParaRPr>
          </a:p>
        </p:txBody>
      </p:sp>
      <p:sp>
        <p:nvSpPr>
          <p:cNvPr id="765" name="Google Shape;765;p70"/>
          <p:cNvSpPr/>
          <p:nvPr/>
        </p:nvSpPr>
        <p:spPr>
          <a:xfrm>
            <a:off x="3656865" y="4156508"/>
            <a:ext cx="4575600" cy="879900"/>
          </a:xfrm>
          <a:prstGeom prst="trapezoid">
            <a:avLst>
              <a:gd name="adj" fmla="val 68291"/>
            </a:avLst>
          </a:prstGeom>
          <a:solidFill>
            <a:srgbClr val="1475D4"/>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rgbClr val="000000"/>
              </a:buClr>
              <a:buSzPts val="1500"/>
              <a:buFont typeface="Arial"/>
              <a:buNone/>
            </a:pPr>
            <a:r>
              <a:rPr lang="en-US" sz="2700" b="1">
                <a:solidFill>
                  <a:srgbClr val="FFFFFF"/>
                </a:solidFill>
                <a:latin typeface="Roboto"/>
                <a:ea typeface="Roboto"/>
                <a:cs typeface="Roboto"/>
                <a:sym typeface="Roboto"/>
              </a:rPr>
              <a:t>C</a:t>
            </a:r>
            <a:endParaRPr sz="1900">
              <a:solidFill>
                <a:srgbClr val="FFFFFF"/>
              </a:solidFill>
            </a:endParaRPr>
          </a:p>
        </p:txBody>
      </p:sp>
      <p:sp>
        <p:nvSpPr>
          <p:cNvPr id="766" name="Google Shape;766;p70"/>
          <p:cNvSpPr/>
          <p:nvPr/>
        </p:nvSpPr>
        <p:spPr>
          <a:xfrm>
            <a:off x="5102467" y="1328417"/>
            <a:ext cx="1684500" cy="1399200"/>
          </a:xfrm>
          <a:prstGeom prst="triangle">
            <a:avLst>
              <a:gd name="adj" fmla="val 51543"/>
            </a:avLst>
          </a:prstGeom>
          <a:solidFill>
            <a:srgbClr val="FCB912"/>
          </a:solid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b="1">
                <a:solidFill>
                  <a:srgbClr val="28363B"/>
                </a:solidFill>
                <a:latin typeface="Roboto"/>
                <a:ea typeface="Roboto"/>
                <a:cs typeface="Roboto"/>
                <a:sym typeface="Roboto"/>
              </a:rPr>
              <a:t>A</a:t>
            </a:r>
            <a:endParaRPr sz="2700" b="1">
              <a:solidFill>
                <a:srgbClr val="28363B"/>
              </a:solidFill>
              <a:latin typeface="Roboto"/>
              <a:ea typeface="Roboto"/>
              <a:cs typeface="Roboto"/>
              <a:sym typeface="Roboto"/>
            </a:endParaRPr>
          </a:p>
        </p:txBody>
      </p:sp>
      <p:sp>
        <p:nvSpPr>
          <p:cNvPr id="767" name="Google Shape;767;p70"/>
          <p:cNvSpPr/>
          <p:nvPr/>
        </p:nvSpPr>
        <p:spPr>
          <a:xfrm>
            <a:off x="2994500" y="5273560"/>
            <a:ext cx="5918700" cy="879900"/>
          </a:xfrm>
          <a:prstGeom prst="trapezoid">
            <a:avLst>
              <a:gd name="adj" fmla="val 68291"/>
            </a:avLst>
          </a:prstGeom>
          <a:solidFill>
            <a:srgbClr val="082D49"/>
          </a:solidFill>
          <a:ln>
            <a:noFill/>
          </a:ln>
        </p:spPr>
        <p:txBody>
          <a:bodyPr spcFirstLastPara="1" wrap="square" lIns="121900" tIns="121900" rIns="121900" bIns="121900" anchor="ctr" anchorCtr="0">
            <a:noAutofit/>
          </a:bodyPr>
          <a:lstStyle/>
          <a:p>
            <a:pPr marL="0" lvl="0" indent="0" algn="ctr" rtl="0">
              <a:spcBef>
                <a:spcPts val="0"/>
              </a:spcBef>
              <a:spcAft>
                <a:spcPts val="0"/>
              </a:spcAft>
              <a:buClr>
                <a:srgbClr val="000000"/>
              </a:buClr>
              <a:buSzPts val="1500"/>
              <a:buFont typeface="Arial"/>
              <a:buNone/>
            </a:pPr>
            <a:r>
              <a:rPr lang="en-US" sz="2700" b="1">
                <a:solidFill>
                  <a:srgbClr val="FFFFFF"/>
                </a:solidFill>
                <a:latin typeface="Roboto"/>
                <a:ea typeface="Roboto"/>
                <a:cs typeface="Roboto"/>
                <a:sym typeface="Roboto"/>
              </a:rPr>
              <a:t>D</a:t>
            </a:r>
            <a:endParaRPr sz="1900">
              <a:solidFill>
                <a:srgbClr val="FFFFFF"/>
              </a:solidFill>
            </a:endParaRPr>
          </a:p>
        </p:txBody>
      </p:sp>
      <p:cxnSp>
        <p:nvCxnSpPr>
          <p:cNvPr id="768" name="Google Shape;768;p70"/>
          <p:cNvCxnSpPr/>
          <p:nvPr/>
        </p:nvCxnSpPr>
        <p:spPr>
          <a:xfrm rot="10800000">
            <a:off x="6300100" y="2465333"/>
            <a:ext cx="2181300" cy="0"/>
          </a:xfrm>
          <a:prstGeom prst="straightConnector1">
            <a:avLst/>
          </a:prstGeom>
          <a:noFill/>
          <a:ln w="9525" cap="rnd" cmpd="sng">
            <a:solidFill>
              <a:srgbClr val="2E5E73"/>
            </a:solidFill>
            <a:prstDash val="solid"/>
            <a:round/>
            <a:headEnd type="none" w="med" len="med"/>
            <a:tailEnd type="oval" w="med" len="med"/>
          </a:ln>
        </p:spPr>
      </p:cxnSp>
      <p:cxnSp>
        <p:nvCxnSpPr>
          <p:cNvPr id="769" name="Google Shape;769;p70"/>
          <p:cNvCxnSpPr/>
          <p:nvPr/>
        </p:nvCxnSpPr>
        <p:spPr>
          <a:xfrm rot="10800000">
            <a:off x="7379200" y="4596500"/>
            <a:ext cx="2181300" cy="0"/>
          </a:xfrm>
          <a:prstGeom prst="straightConnector1">
            <a:avLst/>
          </a:prstGeom>
          <a:noFill/>
          <a:ln w="9525" cap="rnd" cmpd="sng">
            <a:solidFill>
              <a:srgbClr val="2E5E73"/>
            </a:solidFill>
            <a:prstDash val="solid"/>
            <a:round/>
            <a:headEnd type="none" w="med" len="med"/>
            <a:tailEnd type="oval" w="med" len="med"/>
          </a:ln>
        </p:spPr>
      </p:cxnSp>
      <p:cxnSp>
        <p:nvCxnSpPr>
          <p:cNvPr id="770" name="Google Shape;770;p70"/>
          <p:cNvCxnSpPr/>
          <p:nvPr/>
        </p:nvCxnSpPr>
        <p:spPr>
          <a:xfrm rot="10800000">
            <a:off x="2740933" y="3479467"/>
            <a:ext cx="2181300" cy="0"/>
          </a:xfrm>
          <a:prstGeom prst="straightConnector1">
            <a:avLst/>
          </a:prstGeom>
          <a:noFill/>
          <a:ln w="9525" cap="rnd" cmpd="sng">
            <a:solidFill>
              <a:srgbClr val="2E5E73"/>
            </a:solidFill>
            <a:prstDash val="solid"/>
            <a:round/>
            <a:headEnd type="oval" w="med" len="med"/>
            <a:tailEnd type="none" w="med" len="med"/>
          </a:ln>
        </p:spPr>
      </p:cxnSp>
      <p:cxnSp>
        <p:nvCxnSpPr>
          <p:cNvPr id="771" name="Google Shape;771;p70"/>
          <p:cNvCxnSpPr>
            <a:endCxn id="767" idx="1"/>
          </p:cNvCxnSpPr>
          <p:nvPr/>
        </p:nvCxnSpPr>
        <p:spPr>
          <a:xfrm rot="10800000">
            <a:off x="3294946" y="5713510"/>
            <a:ext cx="605100" cy="0"/>
          </a:xfrm>
          <a:prstGeom prst="straightConnector1">
            <a:avLst/>
          </a:prstGeom>
          <a:noFill/>
          <a:ln w="9525" cap="rnd" cmpd="sng">
            <a:solidFill>
              <a:srgbClr val="FFFFFF"/>
            </a:solidFill>
            <a:prstDash val="solid"/>
            <a:round/>
            <a:headEnd type="oval" w="med" len="med"/>
            <a:tailEnd type="none" w="med" len="med"/>
          </a:ln>
        </p:spPr>
      </p:cxnSp>
      <p:cxnSp>
        <p:nvCxnSpPr>
          <p:cNvPr id="772" name="Google Shape;772;p70"/>
          <p:cNvCxnSpPr>
            <a:stCxn id="767" idx="1"/>
          </p:cNvCxnSpPr>
          <p:nvPr/>
        </p:nvCxnSpPr>
        <p:spPr>
          <a:xfrm rot="10800000">
            <a:off x="1737646" y="5713510"/>
            <a:ext cx="1557300" cy="0"/>
          </a:xfrm>
          <a:prstGeom prst="straightConnector1">
            <a:avLst/>
          </a:prstGeom>
          <a:noFill/>
          <a:ln w="9525" cap="rnd" cmpd="sng">
            <a:solidFill>
              <a:srgbClr val="2E5E73"/>
            </a:solidFill>
            <a:prstDash val="solid"/>
            <a:round/>
            <a:headEnd type="none" w="med" len="med"/>
            <a:tailEnd type="none" w="med" len="med"/>
          </a:ln>
        </p:spPr>
      </p:cxnSp>
      <p:sp>
        <p:nvSpPr>
          <p:cNvPr id="773" name="Google Shape;773;p70"/>
          <p:cNvSpPr txBox="1"/>
          <p:nvPr/>
        </p:nvSpPr>
        <p:spPr>
          <a:xfrm>
            <a:off x="6908233" y="1972933"/>
            <a:ext cx="1684500" cy="4923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sp>
        <p:nvSpPr>
          <p:cNvPr id="774" name="Google Shape;774;p70"/>
          <p:cNvSpPr txBox="1"/>
          <p:nvPr/>
        </p:nvSpPr>
        <p:spPr>
          <a:xfrm>
            <a:off x="2611700" y="2987033"/>
            <a:ext cx="1684500" cy="492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sp>
        <p:nvSpPr>
          <p:cNvPr id="775" name="Google Shape;775;p70"/>
          <p:cNvSpPr txBox="1"/>
          <p:nvPr/>
        </p:nvSpPr>
        <p:spPr>
          <a:xfrm>
            <a:off x="1610567" y="5221167"/>
            <a:ext cx="1684500" cy="492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pic>
        <p:nvPicPr>
          <p:cNvPr id="776" name="Google Shape;776;p70"/>
          <p:cNvPicPr preferRelativeResize="0"/>
          <p:nvPr/>
        </p:nvPicPr>
        <p:blipFill>
          <a:blip r:embed="rId2">
            <a:alphaModFix/>
          </a:blip>
          <a:stretch>
            <a:fillRect/>
          </a:stretch>
        </p:blipFill>
        <p:spPr>
          <a:xfrm>
            <a:off x="714727" y="5269232"/>
            <a:ext cx="798773" cy="763600"/>
          </a:xfrm>
          <a:prstGeom prst="rect">
            <a:avLst/>
          </a:prstGeom>
          <a:noFill/>
          <a:ln>
            <a:noFill/>
          </a:ln>
        </p:spPr>
      </p:pic>
      <p:pic>
        <p:nvPicPr>
          <p:cNvPr id="777" name="Google Shape;777;p70"/>
          <p:cNvPicPr preferRelativeResize="0"/>
          <p:nvPr/>
        </p:nvPicPr>
        <p:blipFill>
          <a:blip r:embed="rId3">
            <a:alphaModFix/>
          </a:blip>
          <a:stretch>
            <a:fillRect/>
          </a:stretch>
        </p:blipFill>
        <p:spPr>
          <a:xfrm>
            <a:off x="1619705" y="2851432"/>
            <a:ext cx="929597" cy="763600"/>
          </a:xfrm>
          <a:prstGeom prst="rect">
            <a:avLst/>
          </a:prstGeom>
          <a:noFill/>
          <a:ln>
            <a:noFill/>
          </a:ln>
        </p:spPr>
      </p:pic>
      <p:pic>
        <p:nvPicPr>
          <p:cNvPr id="778" name="Google Shape;778;p70"/>
          <p:cNvPicPr preferRelativeResize="0"/>
          <p:nvPr/>
        </p:nvPicPr>
        <p:blipFill>
          <a:blip r:embed="rId4">
            <a:alphaModFix/>
          </a:blip>
          <a:stretch>
            <a:fillRect/>
          </a:stretch>
        </p:blipFill>
        <p:spPr>
          <a:xfrm>
            <a:off x="8704762" y="2002200"/>
            <a:ext cx="753210" cy="763600"/>
          </a:xfrm>
          <a:prstGeom prst="rect">
            <a:avLst/>
          </a:prstGeom>
          <a:noFill/>
          <a:ln>
            <a:noFill/>
          </a:ln>
        </p:spPr>
      </p:pic>
      <p:pic>
        <p:nvPicPr>
          <p:cNvPr id="779" name="Google Shape;779;p70"/>
          <p:cNvPicPr preferRelativeResize="0"/>
          <p:nvPr/>
        </p:nvPicPr>
        <p:blipFill>
          <a:blip r:embed="rId5">
            <a:alphaModFix/>
          </a:blip>
          <a:stretch>
            <a:fillRect/>
          </a:stretch>
        </p:blipFill>
        <p:spPr>
          <a:xfrm>
            <a:off x="9765265" y="4083731"/>
            <a:ext cx="798767" cy="1025540"/>
          </a:xfrm>
          <a:prstGeom prst="rect">
            <a:avLst/>
          </a:prstGeom>
          <a:noFill/>
          <a:ln>
            <a:noFill/>
          </a:ln>
        </p:spPr>
      </p:pic>
      <p:cxnSp>
        <p:nvCxnSpPr>
          <p:cNvPr id="780" name="Google Shape;780;p70"/>
          <p:cNvCxnSpPr>
            <a:endCxn id="764" idx="1"/>
          </p:cNvCxnSpPr>
          <p:nvPr/>
        </p:nvCxnSpPr>
        <p:spPr>
          <a:xfrm rot="10800000">
            <a:off x="4664288" y="3479408"/>
            <a:ext cx="355500" cy="0"/>
          </a:xfrm>
          <a:prstGeom prst="straightConnector1">
            <a:avLst/>
          </a:prstGeom>
          <a:noFill/>
          <a:ln w="9525" cap="rnd" cmpd="sng">
            <a:solidFill>
              <a:srgbClr val="FFFFFF"/>
            </a:solidFill>
            <a:prstDash val="solid"/>
            <a:round/>
            <a:headEnd type="oval" w="med" len="med"/>
            <a:tailEnd type="none" w="med" len="med"/>
          </a:ln>
        </p:spPr>
      </p:cxnSp>
      <p:cxnSp>
        <p:nvCxnSpPr>
          <p:cNvPr id="781" name="Google Shape;781;p70"/>
          <p:cNvCxnSpPr>
            <a:stCxn id="765" idx="3"/>
          </p:cNvCxnSpPr>
          <p:nvPr/>
        </p:nvCxnSpPr>
        <p:spPr>
          <a:xfrm rot="10800000">
            <a:off x="7379119" y="4596458"/>
            <a:ext cx="552900" cy="0"/>
          </a:xfrm>
          <a:prstGeom prst="straightConnector1">
            <a:avLst/>
          </a:prstGeom>
          <a:noFill/>
          <a:ln w="9525" cap="rnd" cmpd="sng">
            <a:solidFill>
              <a:srgbClr val="FFFFFF"/>
            </a:solidFill>
            <a:prstDash val="solid"/>
            <a:round/>
            <a:headEnd type="none" w="med" len="med"/>
            <a:tailEnd type="oval" w="med" len="med"/>
          </a:ln>
        </p:spPr>
      </p:cxnSp>
      <p:sp>
        <p:nvSpPr>
          <p:cNvPr id="782" name="Google Shape;782;p70"/>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83" name="Google Shape;783;p70"/>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84" name="Google Shape;784;p70"/>
          <p:cNvSpPr txBox="1"/>
          <p:nvPr/>
        </p:nvSpPr>
        <p:spPr>
          <a:xfrm>
            <a:off x="7876100" y="4073333"/>
            <a:ext cx="1684500" cy="4923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US" sz="1600" b="1">
                <a:solidFill>
                  <a:srgbClr val="2E5E73"/>
                </a:solidFill>
                <a:latin typeface="Roboto"/>
                <a:ea typeface="Roboto"/>
                <a:cs typeface="Roboto"/>
                <a:sym typeface="Roboto"/>
              </a:rPr>
              <a:t>Heading here</a:t>
            </a:r>
            <a:endParaRPr sz="1600" b="1">
              <a:solidFill>
                <a:srgbClr val="2E5E73"/>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7">
  <p:cSld name="CUSTOM_16">
    <p:spTree>
      <p:nvGrpSpPr>
        <p:cNvPr id="1" name="Shape 785"/>
        <p:cNvGrpSpPr/>
        <p:nvPr/>
      </p:nvGrpSpPr>
      <p:grpSpPr>
        <a:xfrm>
          <a:off x="0" y="0"/>
          <a:ext cx="0" cy="0"/>
          <a:chOff x="0" y="0"/>
          <a:chExt cx="0" cy="0"/>
        </a:xfrm>
      </p:grpSpPr>
      <p:cxnSp>
        <p:nvCxnSpPr>
          <p:cNvPr id="786" name="Google Shape;786;p71"/>
          <p:cNvCxnSpPr/>
          <p:nvPr/>
        </p:nvCxnSpPr>
        <p:spPr>
          <a:xfrm rot="10800000">
            <a:off x="6645664" y="5306467"/>
            <a:ext cx="4309200" cy="0"/>
          </a:xfrm>
          <a:prstGeom prst="straightConnector1">
            <a:avLst/>
          </a:prstGeom>
          <a:noFill/>
          <a:ln w="9525" cap="flat" cmpd="sng">
            <a:solidFill>
              <a:srgbClr val="A9B7C0"/>
            </a:solidFill>
            <a:prstDash val="solid"/>
            <a:round/>
            <a:headEnd type="none" w="sm" len="sm"/>
            <a:tailEnd type="none" w="sm" len="sm"/>
          </a:ln>
        </p:spPr>
      </p:cxnSp>
      <p:cxnSp>
        <p:nvCxnSpPr>
          <p:cNvPr id="787" name="Google Shape;787;p71"/>
          <p:cNvCxnSpPr/>
          <p:nvPr/>
        </p:nvCxnSpPr>
        <p:spPr>
          <a:xfrm rot="10800000">
            <a:off x="7464964" y="3680867"/>
            <a:ext cx="3489900" cy="0"/>
          </a:xfrm>
          <a:prstGeom prst="straightConnector1">
            <a:avLst/>
          </a:prstGeom>
          <a:noFill/>
          <a:ln w="9525" cap="flat" cmpd="sng">
            <a:solidFill>
              <a:srgbClr val="A9B7C0"/>
            </a:solidFill>
            <a:prstDash val="solid"/>
            <a:round/>
            <a:headEnd type="none" w="sm" len="sm"/>
            <a:tailEnd type="none" w="sm" len="sm"/>
          </a:ln>
        </p:spPr>
      </p:cxnSp>
      <p:cxnSp>
        <p:nvCxnSpPr>
          <p:cNvPr id="788" name="Google Shape;788;p71"/>
          <p:cNvCxnSpPr/>
          <p:nvPr/>
        </p:nvCxnSpPr>
        <p:spPr>
          <a:xfrm rot="10800000">
            <a:off x="6887767" y="2155733"/>
            <a:ext cx="4067100" cy="0"/>
          </a:xfrm>
          <a:prstGeom prst="straightConnector1">
            <a:avLst/>
          </a:prstGeom>
          <a:noFill/>
          <a:ln w="9525" cap="flat" cmpd="sng">
            <a:solidFill>
              <a:srgbClr val="A9B7C0"/>
            </a:solidFill>
            <a:prstDash val="solid"/>
            <a:round/>
            <a:headEnd type="none" w="sm" len="sm"/>
            <a:tailEnd type="none" w="sm" len="sm"/>
          </a:ln>
        </p:spPr>
      </p:cxnSp>
      <p:cxnSp>
        <p:nvCxnSpPr>
          <p:cNvPr id="789" name="Google Shape;789;p71"/>
          <p:cNvCxnSpPr/>
          <p:nvPr/>
        </p:nvCxnSpPr>
        <p:spPr>
          <a:xfrm rot="10800000">
            <a:off x="609767" y="4595267"/>
            <a:ext cx="4041900" cy="0"/>
          </a:xfrm>
          <a:prstGeom prst="straightConnector1">
            <a:avLst/>
          </a:prstGeom>
          <a:noFill/>
          <a:ln w="9525" cap="flat" cmpd="sng">
            <a:solidFill>
              <a:srgbClr val="A9B7C0"/>
            </a:solidFill>
            <a:prstDash val="solid"/>
            <a:round/>
            <a:headEnd type="none" w="sm" len="sm"/>
            <a:tailEnd type="none" w="sm" len="sm"/>
          </a:ln>
        </p:spPr>
      </p:cxnSp>
      <p:cxnSp>
        <p:nvCxnSpPr>
          <p:cNvPr id="790" name="Google Shape;790;p71"/>
          <p:cNvCxnSpPr/>
          <p:nvPr/>
        </p:nvCxnSpPr>
        <p:spPr>
          <a:xfrm rot="10800000">
            <a:off x="609833" y="2766467"/>
            <a:ext cx="4543500" cy="0"/>
          </a:xfrm>
          <a:prstGeom prst="straightConnector1">
            <a:avLst/>
          </a:prstGeom>
          <a:noFill/>
          <a:ln w="9525" cap="flat" cmpd="sng">
            <a:solidFill>
              <a:srgbClr val="2E5E73"/>
            </a:solidFill>
            <a:prstDash val="solid"/>
            <a:round/>
            <a:headEnd type="none" w="sm" len="sm"/>
            <a:tailEnd type="none" w="sm" len="sm"/>
          </a:ln>
        </p:spPr>
      </p:cxnSp>
      <p:sp>
        <p:nvSpPr>
          <p:cNvPr id="791" name="Google Shape;791;p71"/>
          <p:cNvSpPr/>
          <p:nvPr/>
        </p:nvSpPr>
        <p:spPr>
          <a:xfrm rot="-4979432">
            <a:off x="4262206" y="1941760"/>
            <a:ext cx="3689979" cy="3695861"/>
          </a:xfrm>
          <a:prstGeom prst="blockArc">
            <a:avLst>
              <a:gd name="adj1" fmla="val 12602522"/>
              <a:gd name="adj2" fmla="val 16867657"/>
              <a:gd name="adj3" fmla="val 20844"/>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2" name="Google Shape;792;p71"/>
          <p:cNvSpPr/>
          <p:nvPr/>
        </p:nvSpPr>
        <p:spPr>
          <a:xfrm rot="7923107">
            <a:off x="4233315" y="1938436"/>
            <a:ext cx="3699600" cy="3700334"/>
          </a:xfrm>
          <a:prstGeom prst="blockArc">
            <a:avLst>
              <a:gd name="adj1" fmla="val 12602522"/>
              <a:gd name="adj2" fmla="val 16867657"/>
              <a:gd name="adj3" fmla="val 20844"/>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3" name="Google Shape;793;p71"/>
          <p:cNvSpPr/>
          <p:nvPr/>
        </p:nvSpPr>
        <p:spPr>
          <a:xfrm rot="3597600">
            <a:off x="4237799" y="1954573"/>
            <a:ext cx="3698728" cy="3702054"/>
          </a:xfrm>
          <a:prstGeom prst="blockArc">
            <a:avLst>
              <a:gd name="adj1" fmla="val 12602522"/>
              <a:gd name="adj2" fmla="val 16867657"/>
              <a:gd name="adj3" fmla="val 20844"/>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4" name="Google Shape;794;p71"/>
          <p:cNvSpPr/>
          <p:nvPr/>
        </p:nvSpPr>
        <p:spPr>
          <a:xfrm rot="4023030">
            <a:off x="7093521" y="2960983"/>
            <a:ext cx="770159" cy="772093"/>
          </a:xfrm>
          <a:prstGeom prst="pie">
            <a:avLst>
              <a:gd name="adj1" fmla="val 6190354"/>
              <a:gd name="adj2" fmla="val 14996165"/>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5" name="Google Shape;795;p71"/>
          <p:cNvSpPr/>
          <p:nvPr/>
        </p:nvSpPr>
        <p:spPr>
          <a:xfrm rot="-6817763">
            <a:off x="7090083" y="2948321"/>
            <a:ext cx="770173" cy="771978"/>
          </a:xfrm>
          <a:prstGeom prst="pie">
            <a:avLst>
              <a:gd name="adj1" fmla="val 4028252"/>
              <a:gd name="adj2" fmla="val 1718367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6" name="Google Shape;796;p71"/>
          <p:cNvSpPr/>
          <p:nvPr/>
        </p:nvSpPr>
        <p:spPr>
          <a:xfrm rot="-9361883">
            <a:off x="4246154" y="1930781"/>
            <a:ext cx="3702033" cy="3697803"/>
          </a:xfrm>
          <a:prstGeom prst="blockArc">
            <a:avLst>
              <a:gd name="adj1" fmla="val 12602522"/>
              <a:gd name="adj2" fmla="val 16867657"/>
              <a:gd name="adj3" fmla="val 20844"/>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7" name="Google Shape;797;p71"/>
          <p:cNvSpPr/>
          <p:nvPr/>
        </p:nvSpPr>
        <p:spPr>
          <a:xfrm rot="-8939651">
            <a:off x="4866056" y="4589785"/>
            <a:ext cx="771075" cy="770923"/>
          </a:xfrm>
          <a:prstGeom prst="pie">
            <a:avLst>
              <a:gd name="adj1" fmla="val 6190354"/>
              <a:gd name="adj2" fmla="val 14996165"/>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71"/>
          <p:cNvSpPr/>
          <p:nvPr/>
        </p:nvSpPr>
        <p:spPr>
          <a:xfrm rot="1822031">
            <a:off x="4866394" y="4589502"/>
            <a:ext cx="770859" cy="770949"/>
          </a:xfrm>
          <a:prstGeom prst="pie">
            <a:avLst>
              <a:gd name="adj1" fmla="val 4028252"/>
              <a:gd name="adj2" fmla="val 1718367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9" name="Google Shape;799;p71"/>
          <p:cNvSpPr/>
          <p:nvPr/>
        </p:nvSpPr>
        <p:spPr>
          <a:xfrm rot="-599011">
            <a:off x="4252347" y="1956552"/>
            <a:ext cx="3703175" cy="3697474"/>
          </a:xfrm>
          <a:prstGeom prst="blockArc">
            <a:avLst>
              <a:gd name="adj1" fmla="val 12513247"/>
              <a:gd name="adj2" fmla="val 16867657"/>
              <a:gd name="adj3" fmla="val 20844"/>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0" name="Google Shape;800;p71"/>
          <p:cNvSpPr/>
          <p:nvPr/>
        </p:nvSpPr>
        <p:spPr>
          <a:xfrm rot="-176551">
            <a:off x="5736581" y="1956506"/>
            <a:ext cx="771417" cy="771117"/>
          </a:xfrm>
          <a:prstGeom prst="pie">
            <a:avLst>
              <a:gd name="adj1" fmla="val 6190354"/>
              <a:gd name="adj2" fmla="val 14996165"/>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1" name="Google Shape;801;p71"/>
          <p:cNvSpPr/>
          <p:nvPr/>
        </p:nvSpPr>
        <p:spPr>
          <a:xfrm rot="10584502">
            <a:off x="5736711" y="1956736"/>
            <a:ext cx="771014" cy="770715"/>
          </a:xfrm>
          <a:prstGeom prst="pie">
            <a:avLst>
              <a:gd name="adj1" fmla="val 4028252"/>
              <a:gd name="adj2" fmla="val 17183677"/>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2" name="Google Shape;802;p71"/>
          <p:cNvSpPr/>
          <p:nvPr/>
        </p:nvSpPr>
        <p:spPr>
          <a:xfrm rot="8348103">
            <a:off x="6575270" y="4575294"/>
            <a:ext cx="770773" cy="771105"/>
          </a:xfrm>
          <a:prstGeom prst="pie">
            <a:avLst>
              <a:gd name="adj1" fmla="val 6190354"/>
              <a:gd name="adj2" fmla="val 14996165"/>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3" name="Google Shape;803;p71"/>
          <p:cNvSpPr/>
          <p:nvPr/>
        </p:nvSpPr>
        <p:spPr>
          <a:xfrm rot="-2492679">
            <a:off x="6575386" y="4575137"/>
            <a:ext cx="770804" cy="771601"/>
          </a:xfrm>
          <a:prstGeom prst="pie">
            <a:avLst>
              <a:gd name="adj1" fmla="val 4028252"/>
              <a:gd name="adj2" fmla="val 17183677"/>
            </a:avLst>
          </a:prstGeom>
          <a:solidFill>
            <a:srgbClr val="CCCC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4" name="Google Shape;804;p71"/>
          <p:cNvSpPr/>
          <p:nvPr/>
        </p:nvSpPr>
        <p:spPr>
          <a:xfrm rot="-4555551">
            <a:off x="4330852" y="2945875"/>
            <a:ext cx="769808" cy="771845"/>
          </a:xfrm>
          <a:prstGeom prst="pie">
            <a:avLst>
              <a:gd name="adj1" fmla="val 6190354"/>
              <a:gd name="adj2" fmla="val 14996165"/>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5" name="Google Shape;805;p71"/>
          <p:cNvSpPr/>
          <p:nvPr/>
        </p:nvSpPr>
        <p:spPr>
          <a:xfrm rot="6205784">
            <a:off x="4330932" y="2945770"/>
            <a:ext cx="769851" cy="771894"/>
          </a:xfrm>
          <a:prstGeom prst="pie">
            <a:avLst>
              <a:gd name="adj1" fmla="val 4028252"/>
              <a:gd name="adj2" fmla="val 17183677"/>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71"/>
          <p:cNvSpPr txBox="1"/>
          <p:nvPr/>
        </p:nvSpPr>
        <p:spPr>
          <a:xfrm>
            <a:off x="7620000" y="2161133"/>
            <a:ext cx="3799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5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0"/>
              </a:spcAft>
              <a:buNone/>
            </a:pPr>
            <a:endParaRPr sz="1100" b="1">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07" name="Google Shape;807;p71"/>
          <p:cNvSpPr txBox="1"/>
          <p:nvPr/>
        </p:nvSpPr>
        <p:spPr>
          <a:xfrm>
            <a:off x="7620000" y="36851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4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0"/>
              </a:spcAft>
              <a:buNone/>
            </a:pPr>
            <a:endParaRPr sz="1100" b="1">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08" name="Google Shape;808;p71"/>
          <p:cNvSpPr txBox="1"/>
          <p:nvPr/>
        </p:nvSpPr>
        <p:spPr>
          <a:xfrm>
            <a:off x="0" y="2770733"/>
            <a:ext cx="3706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2100"/>
              </a:spcAft>
              <a:buNone/>
            </a:pPr>
            <a:r>
              <a:rPr lang="en-US" sz="1300" b="1">
                <a:solidFill>
                  <a:srgbClr val="082D49"/>
                </a:solidFill>
                <a:latin typeface="Roboto"/>
                <a:ea typeface="Roboto"/>
                <a:cs typeface="Roboto"/>
                <a:sym typeface="Roboto"/>
              </a:rPr>
              <a:t>Step 1 Goes Here: </a:t>
            </a:r>
            <a:br>
              <a:rPr lang="en-US" sz="1300" b="1">
                <a:solidFill>
                  <a:srgbClr val="082D49"/>
                </a:solidFill>
                <a:latin typeface="Roboto"/>
                <a:ea typeface="Roboto"/>
                <a:cs typeface="Roboto"/>
                <a:sym typeface="Roboto"/>
              </a:rPr>
            </a:br>
            <a:r>
              <a:rPr lang="en-US" sz="1300">
                <a:solidFill>
                  <a:srgbClr val="082D49"/>
                </a:solidFill>
                <a:latin typeface="Roboto"/>
                <a:ea typeface="Roboto"/>
                <a:cs typeface="Roboto"/>
                <a:sym typeface="Roboto"/>
              </a:rPr>
              <a:t>Gray out the steps that you are not explaining. Make the text gray color a9b7c0ff. Completed steps are black. </a:t>
            </a:r>
            <a:endParaRPr sz="1300">
              <a:solidFill>
                <a:srgbClr val="082D49"/>
              </a:solidFill>
              <a:latin typeface="Roboto"/>
              <a:ea typeface="Roboto"/>
              <a:cs typeface="Roboto"/>
              <a:sym typeface="Roboto"/>
            </a:endParaRPr>
          </a:p>
        </p:txBody>
      </p:sp>
      <p:sp>
        <p:nvSpPr>
          <p:cNvPr id="809" name="Google Shape;809;p71"/>
          <p:cNvSpPr txBox="1"/>
          <p:nvPr/>
        </p:nvSpPr>
        <p:spPr>
          <a:xfrm>
            <a:off x="0" y="4599533"/>
            <a:ext cx="37461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2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10" name="Google Shape;810;p71"/>
          <p:cNvSpPr txBox="1"/>
          <p:nvPr/>
        </p:nvSpPr>
        <p:spPr>
          <a:xfrm>
            <a:off x="7620000" y="53107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9E9E9E"/>
                </a:solidFill>
                <a:latin typeface="Roboto"/>
                <a:ea typeface="Roboto"/>
                <a:cs typeface="Roboto"/>
                <a:sym typeface="Roboto"/>
              </a:rPr>
              <a:t>Step 3 Goes Here: </a:t>
            </a:r>
            <a:br>
              <a:rPr lang="en-US" sz="1300" b="1">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marL="0" lvl="0" indent="0" algn="l" rtl="0">
              <a:spcBef>
                <a:spcPts val="2100"/>
              </a:spcBef>
              <a:spcAft>
                <a:spcPts val="0"/>
              </a:spcAft>
              <a:buNone/>
            </a:pPr>
            <a:endParaRPr sz="1100" b="1">
              <a:solidFill>
                <a:srgbClr val="9E9E9E"/>
              </a:solidFill>
              <a:latin typeface="Roboto"/>
              <a:ea typeface="Roboto"/>
              <a:cs typeface="Roboto"/>
              <a:sym typeface="Roboto"/>
            </a:endParaRPr>
          </a:p>
          <a:p>
            <a:pPr marL="0" lvl="0" indent="0" algn="l" rtl="0">
              <a:spcBef>
                <a:spcPts val="2100"/>
              </a:spcBef>
              <a:spcAft>
                <a:spcPts val="2100"/>
              </a:spcAft>
              <a:buNone/>
            </a:pPr>
            <a:endParaRPr sz="1100" b="1">
              <a:solidFill>
                <a:srgbClr val="9E9E9E"/>
              </a:solidFill>
              <a:latin typeface="Roboto"/>
              <a:ea typeface="Roboto"/>
              <a:cs typeface="Roboto"/>
              <a:sym typeface="Roboto"/>
            </a:endParaRPr>
          </a:p>
        </p:txBody>
      </p:sp>
      <p:sp>
        <p:nvSpPr>
          <p:cNvPr id="811" name="Google Shape;811;p71"/>
          <p:cNvSpPr txBox="1"/>
          <p:nvPr/>
        </p:nvSpPr>
        <p:spPr>
          <a:xfrm>
            <a:off x="4352733"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28363B"/>
                </a:solidFill>
                <a:latin typeface="Roboto"/>
                <a:ea typeface="Roboto"/>
                <a:cs typeface="Roboto"/>
                <a:sym typeface="Roboto"/>
              </a:rPr>
              <a:t>01</a:t>
            </a:r>
            <a:endParaRPr sz="2100" b="1">
              <a:solidFill>
                <a:srgbClr val="28363B"/>
              </a:solidFill>
              <a:latin typeface="Roboto"/>
              <a:ea typeface="Roboto"/>
              <a:cs typeface="Roboto"/>
              <a:sym typeface="Roboto"/>
            </a:endParaRPr>
          </a:p>
        </p:txBody>
      </p:sp>
      <p:sp>
        <p:nvSpPr>
          <p:cNvPr id="812" name="Google Shape;812;p71"/>
          <p:cNvSpPr txBox="1"/>
          <p:nvPr/>
        </p:nvSpPr>
        <p:spPr>
          <a:xfrm>
            <a:off x="5776308" y="2058315"/>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05</a:t>
            </a:r>
            <a:endParaRPr sz="2100" b="1">
              <a:solidFill>
                <a:srgbClr val="FFFFFF"/>
              </a:solidFill>
              <a:latin typeface="Roboto"/>
              <a:ea typeface="Roboto"/>
              <a:cs typeface="Roboto"/>
              <a:sym typeface="Roboto"/>
            </a:endParaRPr>
          </a:p>
        </p:txBody>
      </p:sp>
      <p:sp>
        <p:nvSpPr>
          <p:cNvPr id="813" name="Google Shape;813;p71"/>
          <p:cNvSpPr txBox="1"/>
          <p:nvPr/>
        </p:nvSpPr>
        <p:spPr>
          <a:xfrm>
            <a:off x="6594205"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03</a:t>
            </a:r>
            <a:endParaRPr sz="2100" b="1">
              <a:solidFill>
                <a:srgbClr val="FFFFFF"/>
              </a:solidFill>
              <a:latin typeface="Roboto"/>
              <a:ea typeface="Roboto"/>
              <a:cs typeface="Roboto"/>
              <a:sym typeface="Roboto"/>
            </a:endParaRPr>
          </a:p>
        </p:txBody>
      </p:sp>
      <p:sp>
        <p:nvSpPr>
          <p:cNvPr id="814" name="Google Shape;814;p71"/>
          <p:cNvSpPr txBox="1"/>
          <p:nvPr/>
        </p:nvSpPr>
        <p:spPr>
          <a:xfrm>
            <a:off x="4900864"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9E9E9E"/>
                </a:solidFill>
                <a:latin typeface="Roboto"/>
                <a:ea typeface="Roboto"/>
                <a:cs typeface="Roboto"/>
                <a:sym typeface="Roboto"/>
              </a:rPr>
              <a:t>02</a:t>
            </a:r>
            <a:endParaRPr sz="2100" b="1">
              <a:solidFill>
                <a:srgbClr val="9E9E9E"/>
              </a:solidFill>
              <a:latin typeface="Roboto"/>
              <a:ea typeface="Roboto"/>
              <a:cs typeface="Roboto"/>
              <a:sym typeface="Roboto"/>
            </a:endParaRPr>
          </a:p>
        </p:txBody>
      </p:sp>
      <p:sp>
        <p:nvSpPr>
          <p:cNvPr id="815" name="Google Shape;815;p71"/>
          <p:cNvSpPr txBox="1"/>
          <p:nvPr/>
        </p:nvSpPr>
        <p:spPr>
          <a:xfrm>
            <a:off x="7140090"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9E9E9E"/>
                </a:solidFill>
                <a:latin typeface="Roboto"/>
                <a:ea typeface="Roboto"/>
                <a:cs typeface="Roboto"/>
                <a:sym typeface="Roboto"/>
              </a:rPr>
              <a:t>04</a:t>
            </a:r>
            <a:endParaRPr sz="2100" b="1">
              <a:solidFill>
                <a:srgbClr val="9E9E9E"/>
              </a:solidFill>
              <a:latin typeface="Roboto"/>
              <a:ea typeface="Roboto"/>
              <a:cs typeface="Roboto"/>
              <a:sym typeface="Roboto"/>
            </a:endParaRPr>
          </a:p>
        </p:txBody>
      </p:sp>
      <p:sp>
        <p:nvSpPr>
          <p:cNvPr id="816" name="Google Shape;816;p71"/>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17" name="Google Shape;817;p71"/>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18">
  <p:cSld name="CUSTOM_17">
    <p:spTree>
      <p:nvGrpSpPr>
        <p:cNvPr id="1" name="Shape 818"/>
        <p:cNvGrpSpPr/>
        <p:nvPr/>
      </p:nvGrpSpPr>
      <p:grpSpPr>
        <a:xfrm>
          <a:off x="0" y="0"/>
          <a:ext cx="0" cy="0"/>
          <a:chOff x="0" y="0"/>
          <a:chExt cx="0" cy="0"/>
        </a:xfrm>
      </p:grpSpPr>
      <p:cxnSp>
        <p:nvCxnSpPr>
          <p:cNvPr id="819" name="Google Shape;819;p72"/>
          <p:cNvCxnSpPr/>
          <p:nvPr/>
        </p:nvCxnSpPr>
        <p:spPr>
          <a:xfrm rot="10800000">
            <a:off x="6645664" y="5306467"/>
            <a:ext cx="4309200" cy="0"/>
          </a:xfrm>
          <a:prstGeom prst="straightConnector1">
            <a:avLst/>
          </a:prstGeom>
          <a:noFill/>
          <a:ln w="9525" cap="flat" cmpd="sng">
            <a:solidFill>
              <a:srgbClr val="2E5E73"/>
            </a:solidFill>
            <a:prstDash val="solid"/>
            <a:round/>
            <a:headEnd type="none" w="sm" len="sm"/>
            <a:tailEnd type="none" w="sm" len="sm"/>
          </a:ln>
        </p:spPr>
      </p:cxnSp>
      <p:cxnSp>
        <p:nvCxnSpPr>
          <p:cNvPr id="820" name="Google Shape;820;p72"/>
          <p:cNvCxnSpPr/>
          <p:nvPr/>
        </p:nvCxnSpPr>
        <p:spPr>
          <a:xfrm rot="10800000">
            <a:off x="7464964" y="3680867"/>
            <a:ext cx="3489900" cy="0"/>
          </a:xfrm>
          <a:prstGeom prst="straightConnector1">
            <a:avLst/>
          </a:prstGeom>
          <a:noFill/>
          <a:ln w="9525" cap="flat" cmpd="sng">
            <a:solidFill>
              <a:srgbClr val="2E5E73"/>
            </a:solidFill>
            <a:prstDash val="solid"/>
            <a:round/>
            <a:headEnd type="none" w="sm" len="sm"/>
            <a:tailEnd type="none" w="sm" len="sm"/>
          </a:ln>
        </p:spPr>
      </p:cxnSp>
      <p:cxnSp>
        <p:nvCxnSpPr>
          <p:cNvPr id="821" name="Google Shape;821;p72"/>
          <p:cNvCxnSpPr/>
          <p:nvPr/>
        </p:nvCxnSpPr>
        <p:spPr>
          <a:xfrm rot="10800000">
            <a:off x="6887767" y="2155733"/>
            <a:ext cx="4067100" cy="0"/>
          </a:xfrm>
          <a:prstGeom prst="straightConnector1">
            <a:avLst/>
          </a:prstGeom>
          <a:noFill/>
          <a:ln w="9525" cap="flat" cmpd="sng">
            <a:solidFill>
              <a:srgbClr val="2E5E73"/>
            </a:solidFill>
            <a:prstDash val="solid"/>
            <a:round/>
            <a:headEnd type="none" w="sm" len="sm"/>
            <a:tailEnd type="none" w="sm" len="sm"/>
          </a:ln>
        </p:spPr>
      </p:cxnSp>
      <p:cxnSp>
        <p:nvCxnSpPr>
          <p:cNvPr id="822" name="Google Shape;822;p72"/>
          <p:cNvCxnSpPr/>
          <p:nvPr/>
        </p:nvCxnSpPr>
        <p:spPr>
          <a:xfrm rot="10800000">
            <a:off x="609767" y="4595267"/>
            <a:ext cx="4041900" cy="0"/>
          </a:xfrm>
          <a:prstGeom prst="straightConnector1">
            <a:avLst/>
          </a:prstGeom>
          <a:noFill/>
          <a:ln w="9525" cap="flat" cmpd="sng">
            <a:solidFill>
              <a:srgbClr val="2E5E73"/>
            </a:solidFill>
            <a:prstDash val="solid"/>
            <a:round/>
            <a:headEnd type="none" w="sm" len="sm"/>
            <a:tailEnd type="none" w="sm" len="sm"/>
          </a:ln>
        </p:spPr>
      </p:cxnSp>
      <p:cxnSp>
        <p:nvCxnSpPr>
          <p:cNvPr id="823" name="Google Shape;823;p72"/>
          <p:cNvCxnSpPr/>
          <p:nvPr/>
        </p:nvCxnSpPr>
        <p:spPr>
          <a:xfrm rot="10800000">
            <a:off x="609833" y="2766467"/>
            <a:ext cx="4543500" cy="0"/>
          </a:xfrm>
          <a:prstGeom prst="straightConnector1">
            <a:avLst/>
          </a:prstGeom>
          <a:noFill/>
          <a:ln w="9525" cap="flat" cmpd="sng">
            <a:solidFill>
              <a:srgbClr val="2E5E73"/>
            </a:solidFill>
            <a:prstDash val="solid"/>
            <a:round/>
            <a:headEnd type="none" w="sm" len="sm"/>
            <a:tailEnd type="none" w="sm" len="sm"/>
          </a:ln>
        </p:spPr>
      </p:cxnSp>
      <p:sp>
        <p:nvSpPr>
          <p:cNvPr id="824" name="Google Shape;824;p72"/>
          <p:cNvSpPr/>
          <p:nvPr/>
        </p:nvSpPr>
        <p:spPr>
          <a:xfrm rot="-4979432">
            <a:off x="4262206" y="1941760"/>
            <a:ext cx="3689979" cy="3695861"/>
          </a:xfrm>
          <a:prstGeom prst="blockArc">
            <a:avLst>
              <a:gd name="adj1" fmla="val 12602522"/>
              <a:gd name="adj2" fmla="val 16867657"/>
              <a:gd name="adj3" fmla="val 20844"/>
            </a:avLst>
          </a:prstGeom>
          <a:solidFill>
            <a:srgbClr val="082D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5" name="Google Shape;825;p72"/>
          <p:cNvSpPr/>
          <p:nvPr/>
        </p:nvSpPr>
        <p:spPr>
          <a:xfrm rot="7923107">
            <a:off x="4233315" y="1938436"/>
            <a:ext cx="3699600" cy="3700334"/>
          </a:xfrm>
          <a:prstGeom prst="blockArc">
            <a:avLst>
              <a:gd name="adj1" fmla="val 12602522"/>
              <a:gd name="adj2" fmla="val 16867657"/>
              <a:gd name="adj3" fmla="val 20844"/>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6" name="Google Shape;826;p72"/>
          <p:cNvSpPr/>
          <p:nvPr/>
        </p:nvSpPr>
        <p:spPr>
          <a:xfrm rot="3597600">
            <a:off x="4237799" y="1954573"/>
            <a:ext cx="3698728" cy="3702054"/>
          </a:xfrm>
          <a:prstGeom prst="blockArc">
            <a:avLst>
              <a:gd name="adj1" fmla="val 12602522"/>
              <a:gd name="adj2" fmla="val 16867657"/>
              <a:gd name="adj3" fmla="val 20844"/>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7" name="Google Shape;827;p72"/>
          <p:cNvSpPr/>
          <p:nvPr/>
        </p:nvSpPr>
        <p:spPr>
          <a:xfrm rot="4023030">
            <a:off x="7093521" y="2960983"/>
            <a:ext cx="770159" cy="772093"/>
          </a:xfrm>
          <a:prstGeom prst="pie">
            <a:avLst>
              <a:gd name="adj1" fmla="val 6190354"/>
              <a:gd name="adj2" fmla="val 14996165"/>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8" name="Google Shape;828;p72"/>
          <p:cNvSpPr/>
          <p:nvPr/>
        </p:nvSpPr>
        <p:spPr>
          <a:xfrm rot="-6817763">
            <a:off x="7090083" y="2948321"/>
            <a:ext cx="770173" cy="771978"/>
          </a:xfrm>
          <a:prstGeom prst="pie">
            <a:avLst>
              <a:gd name="adj1" fmla="val 4028252"/>
              <a:gd name="adj2" fmla="val 17183677"/>
            </a:avLst>
          </a:prstGeom>
          <a:solidFill>
            <a:srgbClr val="2E5E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9" name="Google Shape;829;p72"/>
          <p:cNvSpPr/>
          <p:nvPr/>
        </p:nvSpPr>
        <p:spPr>
          <a:xfrm rot="-9361883">
            <a:off x="4246154" y="1930781"/>
            <a:ext cx="3702033" cy="3697803"/>
          </a:xfrm>
          <a:prstGeom prst="blockArc">
            <a:avLst>
              <a:gd name="adj1" fmla="val 12602522"/>
              <a:gd name="adj2" fmla="val 16867657"/>
              <a:gd name="adj3" fmla="val 20844"/>
            </a:avLst>
          </a:prstGeom>
          <a:solidFill>
            <a:srgbClr val="1475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0" name="Google Shape;830;p72"/>
          <p:cNvSpPr/>
          <p:nvPr/>
        </p:nvSpPr>
        <p:spPr>
          <a:xfrm rot="-8939651">
            <a:off x="4866056" y="4589785"/>
            <a:ext cx="771075" cy="770923"/>
          </a:xfrm>
          <a:prstGeom prst="pie">
            <a:avLst>
              <a:gd name="adj1" fmla="val 6190354"/>
              <a:gd name="adj2" fmla="val 14996165"/>
            </a:avLst>
          </a:prstGeom>
          <a:solidFill>
            <a:srgbClr val="082D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1" name="Google Shape;831;p72"/>
          <p:cNvSpPr/>
          <p:nvPr/>
        </p:nvSpPr>
        <p:spPr>
          <a:xfrm rot="1822031">
            <a:off x="4866394" y="4589502"/>
            <a:ext cx="770859" cy="770949"/>
          </a:xfrm>
          <a:prstGeom prst="pie">
            <a:avLst>
              <a:gd name="adj1" fmla="val 4028252"/>
              <a:gd name="adj2" fmla="val 17183677"/>
            </a:avLst>
          </a:prstGeom>
          <a:solidFill>
            <a:srgbClr val="082D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2" name="Google Shape;832;p72"/>
          <p:cNvSpPr/>
          <p:nvPr/>
        </p:nvSpPr>
        <p:spPr>
          <a:xfrm rot="-599011">
            <a:off x="4252347" y="1956552"/>
            <a:ext cx="3703175" cy="3697474"/>
          </a:xfrm>
          <a:prstGeom prst="blockArc">
            <a:avLst>
              <a:gd name="adj1" fmla="val 12513247"/>
              <a:gd name="adj2" fmla="val 16867657"/>
              <a:gd name="adj3" fmla="val 20844"/>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3" name="Google Shape;833;p72"/>
          <p:cNvSpPr/>
          <p:nvPr/>
        </p:nvSpPr>
        <p:spPr>
          <a:xfrm rot="-176551">
            <a:off x="5736581" y="1956506"/>
            <a:ext cx="771417" cy="771117"/>
          </a:xfrm>
          <a:prstGeom prst="pie">
            <a:avLst>
              <a:gd name="adj1" fmla="val 6190354"/>
              <a:gd name="adj2" fmla="val 14996165"/>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4" name="Google Shape;834;p72"/>
          <p:cNvSpPr/>
          <p:nvPr/>
        </p:nvSpPr>
        <p:spPr>
          <a:xfrm rot="10584502">
            <a:off x="5736711" y="1956736"/>
            <a:ext cx="771014" cy="770715"/>
          </a:xfrm>
          <a:prstGeom prst="pie">
            <a:avLst>
              <a:gd name="adj1" fmla="val 4028252"/>
              <a:gd name="adj2" fmla="val 17183677"/>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5" name="Google Shape;835;p72"/>
          <p:cNvSpPr/>
          <p:nvPr/>
        </p:nvSpPr>
        <p:spPr>
          <a:xfrm rot="8348103">
            <a:off x="6575270" y="4575294"/>
            <a:ext cx="770773" cy="771105"/>
          </a:xfrm>
          <a:prstGeom prst="pie">
            <a:avLst>
              <a:gd name="adj1" fmla="val 6190354"/>
              <a:gd name="adj2" fmla="val 14996165"/>
            </a:avLst>
          </a:prstGeom>
          <a:solidFill>
            <a:srgbClr val="1475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6" name="Google Shape;836;p72"/>
          <p:cNvSpPr/>
          <p:nvPr/>
        </p:nvSpPr>
        <p:spPr>
          <a:xfrm rot="-2492679">
            <a:off x="6575386" y="4575137"/>
            <a:ext cx="770804" cy="771601"/>
          </a:xfrm>
          <a:prstGeom prst="pie">
            <a:avLst>
              <a:gd name="adj1" fmla="val 4028252"/>
              <a:gd name="adj2" fmla="val 17183677"/>
            </a:avLst>
          </a:prstGeom>
          <a:solidFill>
            <a:srgbClr val="1475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7" name="Google Shape;837;p72"/>
          <p:cNvSpPr/>
          <p:nvPr/>
        </p:nvSpPr>
        <p:spPr>
          <a:xfrm rot="-4555551">
            <a:off x="4330852" y="2945875"/>
            <a:ext cx="769808" cy="771845"/>
          </a:xfrm>
          <a:prstGeom prst="pie">
            <a:avLst>
              <a:gd name="adj1" fmla="val 6190354"/>
              <a:gd name="adj2" fmla="val 14996165"/>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8" name="Google Shape;838;p72"/>
          <p:cNvSpPr/>
          <p:nvPr/>
        </p:nvSpPr>
        <p:spPr>
          <a:xfrm rot="6205784">
            <a:off x="4330932" y="2945770"/>
            <a:ext cx="769851" cy="771894"/>
          </a:xfrm>
          <a:prstGeom prst="pie">
            <a:avLst>
              <a:gd name="adj1" fmla="val 4028252"/>
              <a:gd name="adj2" fmla="val 17183677"/>
            </a:avLst>
          </a:prstGeom>
          <a:solidFill>
            <a:srgbClr val="00C7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9" name="Google Shape;839;p72"/>
          <p:cNvSpPr txBox="1"/>
          <p:nvPr/>
        </p:nvSpPr>
        <p:spPr>
          <a:xfrm>
            <a:off x="7620000" y="2155733"/>
            <a:ext cx="3799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5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0"/>
              </a:spcAft>
              <a:buNone/>
            </a:pPr>
            <a:endParaRPr sz="1100" b="1">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0" name="Google Shape;840;p72"/>
          <p:cNvSpPr txBox="1"/>
          <p:nvPr/>
        </p:nvSpPr>
        <p:spPr>
          <a:xfrm>
            <a:off x="0" y="2770733"/>
            <a:ext cx="37065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2100"/>
              </a:spcAft>
              <a:buNone/>
            </a:pPr>
            <a:r>
              <a:rPr lang="en-US" sz="1300" b="1">
                <a:solidFill>
                  <a:srgbClr val="2E5E73"/>
                </a:solidFill>
                <a:latin typeface="Roboto"/>
                <a:ea typeface="Roboto"/>
                <a:cs typeface="Roboto"/>
                <a:sym typeface="Roboto"/>
              </a:rPr>
              <a:t>Step 1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p:txBody>
      </p:sp>
      <p:sp>
        <p:nvSpPr>
          <p:cNvPr id="841" name="Google Shape;841;p72"/>
          <p:cNvSpPr txBox="1"/>
          <p:nvPr/>
        </p:nvSpPr>
        <p:spPr>
          <a:xfrm>
            <a:off x="0" y="4594133"/>
            <a:ext cx="37461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2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2" name="Google Shape;842;p72"/>
          <p:cNvSpPr txBox="1"/>
          <p:nvPr/>
        </p:nvSpPr>
        <p:spPr>
          <a:xfrm>
            <a:off x="7620000" y="53053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3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0"/>
              </a:spcAft>
              <a:buNone/>
            </a:pPr>
            <a:endParaRPr sz="1100" b="1">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3" name="Google Shape;843;p72"/>
          <p:cNvSpPr txBox="1"/>
          <p:nvPr/>
        </p:nvSpPr>
        <p:spPr>
          <a:xfrm>
            <a:off x="4352733"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chemeClr val="dk2"/>
                </a:solidFill>
                <a:latin typeface="Roboto"/>
                <a:ea typeface="Roboto"/>
                <a:cs typeface="Roboto"/>
                <a:sym typeface="Roboto"/>
              </a:rPr>
              <a:t>01</a:t>
            </a:r>
            <a:endParaRPr sz="2100" b="1">
              <a:solidFill>
                <a:schemeClr val="dk2"/>
              </a:solidFill>
              <a:latin typeface="Roboto"/>
              <a:ea typeface="Roboto"/>
              <a:cs typeface="Roboto"/>
              <a:sym typeface="Roboto"/>
            </a:endParaRPr>
          </a:p>
        </p:txBody>
      </p:sp>
      <p:sp>
        <p:nvSpPr>
          <p:cNvPr id="844" name="Google Shape;844;p72"/>
          <p:cNvSpPr txBox="1"/>
          <p:nvPr/>
        </p:nvSpPr>
        <p:spPr>
          <a:xfrm>
            <a:off x="4900864"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02</a:t>
            </a:r>
            <a:endParaRPr sz="2100" b="1">
              <a:solidFill>
                <a:srgbClr val="FFFFFF"/>
              </a:solidFill>
              <a:latin typeface="Roboto"/>
              <a:ea typeface="Roboto"/>
              <a:cs typeface="Roboto"/>
              <a:sym typeface="Roboto"/>
            </a:endParaRPr>
          </a:p>
        </p:txBody>
      </p:sp>
      <p:sp>
        <p:nvSpPr>
          <p:cNvPr id="845" name="Google Shape;845;p72"/>
          <p:cNvSpPr txBox="1"/>
          <p:nvPr/>
        </p:nvSpPr>
        <p:spPr>
          <a:xfrm>
            <a:off x="6594205" y="4688001"/>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03</a:t>
            </a:r>
            <a:endParaRPr sz="2100" b="1">
              <a:solidFill>
                <a:srgbClr val="FFFFFF"/>
              </a:solidFill>
              <a:latin typeface="Roboto"/>
              <a:ea typeface="Roboto"/>
              <a:cs typeface="Roboto"/>
              <a:sym typeface="Roboto"/>
            </a:endParaRPr>
          </a:p>
        </p:txBody>
      </p:sp>
      <p:sp>
        <p:nvSpPr>
          <p:cNvPr id="846" name="Google Shape;846;p72"/>
          <p:cNvSpPr txBox="1"/>
          <p:nvPr/>
        </p:nvSpPr>
        <p:spPr>
          <a:xfrm>
            <a:off x="7140090" y="3052013"/>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rgbClr val="FFFFFF"/>
                </a:solidFill>
                <a:latin typeface="Roboto"/>
                <a:ea typeface="Roboto"/>
                <a:cs typeface="Roboto"/>
                <a:sym typeface="Roboto"/>
              </a:rPr>
              <a:t>04</a:t>
            </a:r>
            <a:endParaRPr sz="2100" b="1">
              <a:solidFill>
                <a:srgbClr val="FFFFFF"/>
              </a:solidFill>
              <a:latin typeface="Roboto"/>
              <a:ea typeface="Roboto"/>
              <a:cs typeface="Roboto"/>
              <a:sym typeface="Roboto"/>
            </a:endParaRPr>
          </a:p>
        </p:txBody>
      </p:sp>
      <p:sp>
        <p:nvSpPr>
          <p:cNvPr id="847" name="Google Shape;847;p72"/>
          <p:cNvSpPr txBox="1"/>
          <p:nvPr/>
        </p:nvSpPr>
        <p:spPr>
          <a:xfrm>
            <a:off x="5776308" y="2058315"/>
            <a:ext cx="677100" cy="35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100" b="1">
                <a:solidFill>
                  <a:schemeClr val="dk2"/>
                </a:solidFill>
                <a:latin typeface="Roboto"/>
                <a:ea typeface="Roboto"/>
                <a:cs typeface="Roboto"/>
                <a:sym typeface="Roboto"/>
              </a:rPr>
              <a:t>05</a:t>
            </a:r>
            <a:endParaRPr sz="2100" b="1">
              <a:solidFill>
                <a:schemeClr val="dk2"/>
              </a:solidFill>
              <a:latin typeface="Roboto"/>
              <a:ea typeface="Roboto"/>
              <a:cs typeface="Roboto"/>
              <a:sym typeface="Roboto"/>
            </a:endParaRPr>
          </a:p>
        </p:txBody>
      </p:sp>
      <p:sp>
        <p:nvSpPr>
          <p:cNvPr id="848" name="Google Shape;848;p72"/>
          <p:cNvSpPr txBox="1"/>
          <p:nvPr/>
        </p:nvSpPr>
        <p:spPr>
          <a:xfrm>
            <a:off x="7620000" y="3679733"/>
            <a:ext cx="3632700" cy="849900"/>
          </a:xfrm>
          <a:prstGeom prst="rect">
            <a:avLst/>
          </a:prstGeom>
          <a:noFill/>
          <a:ln>
            <a:noFill/>
          </a:ln>
        </p:spPr>
        <p:txBody>
          <a:bodyPr spcFirstLastPara="1" wrap="square" lIns="609600" tIns="121900" rIns="121900" bIns="0" anchor="t" anchorCtr="0">
            <a:noAutofit/>
          </a:bodyPr>
          <a:lstStyle/>
          <a:p>
            <a:pPr marL="0" lvl="0" indent="0" algn="l" rtl="0">
              <a:spcBef>
                <a:spcPts val="0"/>
              </a:spcBef>
              <a:spcAft>
                <a:spcPts val="0"/>
              </a:spcAft>
              <a:buNone/>
            </a:pPr>
            <a:r>
              <a:rPr lang="en-US" sz="1300" b="1">
                <a:solidFill>
                  <a:srgbClr val="2E5E73"/>
                </a:solidFill>
                <a:latin typeface="Roboto"/>
                <a:ea typeface="Roboto"/>
                <a:cs typeface="Roboto"/>
                <a:sym typeface="Roboto"/>
              </a:rPr>
              <a:t>Step 4 Goes Here: </a:t>
            </a:r>
            <a:br>
              <a:rPr lang="en-US" sz="1300" b="1">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marL="0" lvl="0" indent="0" algn="l" rtl="0">
              <a:spcBef>
                <a:spcPts val="2100"/>
              </a:spcBef>
              <a:spcAft>
                <a:spcPts val="0"/>
              </a:spcAft>
              <a:buNone/>
            </a:pPr>
            <a:endParaRPr sz="1100" b="1">
              <a:solidFill>
                <a:srgbClr val="2E5E73"/>
              </a:solidFill>
              <a:latin typeface="Roboto"/>
              <a:ea typeface="Roboto"/>
              <a:cs typeface="Roboto"/>
              <a:sym typeface="Roboto"/>
            </a:endParaRPr>
          </a:p>
          <a:p>
            <a:pPr marL="0" lvl="0" indent="0" algn="l" rtl="0">
              <a:spcBef>
                <a:spcPts val="2100"/>
              </a:spcBef>
              <a:spcAft>
                <a:spcPts val="2100"/>
              </a:spcAft>
              <a:buNone/>
            </a:pPr>
            <a:endParaRPr sz="1100" b="1">
              <a:solidFill>
                <a:srgbClr val="2E5E73"/>
              </a:solidFill>
              <a:latin typeface="Roboto"/>
              <a:ea typeface="Roboto"/>
              <a:cs typeface="Roboto"/>
              <a:sym typeface="Roboto"/>
            </a:endParaRPr>
          </a:p>
        </p:txBody>
      </p:sp>
      <p:sp>
        <p:nvSpPr>
          <p:cNvPr id="849" name="Google Shape;849;p72"/>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50" name="Google Shape;850;p72"/>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cap slide 01">
  <p:cSld name="CUSTOM_21">
    <p:spTree>
      <p:nvGrpSpPr>
        <p:cNvPr id="1" name="Shape 129"/>
        <p:cNvGrpSpPr/>
        <p:nvPr/>
      </p:nvGrpSpPr>
      <p:grpSpPr>
        <a:xfrm>
          <a:off x="0" y="0"/>
          <a:ext cx="0" cy="0"/>
          <a:chOff x="0" y="0"/>
          <a:chExt cx="0" cy="0"/>
        </a:xfrm>
      </p:grpSpPr>
      <p:sp>
        <p:nvSpPr>
          <p:cNvPr id="130" name="Google Shape;130;p19"/>
          <p:cNvSpPr/>
          <p:nvPr/>
        </p:nvSpPr>
        <p:spPr>
          <a:xfrm>
            <a:off x="1271100" y="237155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 name="Google Shape;131;p19"/>
          <p:cNvSpPr/>
          <p:nvPr/>
        </p:nvSpPr>
        <p:spPr>
          <a:xfrm>
            <a:off x="1271100" y="32281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 name="Google Shape;132;p19"/>
          <p:cNvSpPr/>
          <p:nvPr/>
        </p:nvSpPr>
        <p:spPr>
          <a:xfrm>
            <a:off x="1271100" y="4084700"/>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 name="Google Shape;133;p19"/>
          <p:cNvSpPr/>
          <p:nvPr/>
        </p:nvSpPr>
        <p:spPr>
          <a:xfrm>
            <a:off x="1271100" y="4940417"/>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 name="Google Shape;134;p19"/>
          <p:cNvSpPr/>
          <p:nvPr/>
        </p:nvSpPr>
        <p:spPr>
          <a:xfrm>
            <a:off x="1271100" y="579698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p19"/>
          <p:cNvSpPr/>
          <p:nvPr/>
        </p:nvSpPr>
        <p:spPr>
          <a:xfrm>
            <a:off x="1271100" y="1515833"/>
            <a:ext cx="10022700" cy="533700"/>
          </a:xfrm>
          <a:prstGeom prst="roundRect">
            <a:avLst>
              <a:gd name="adj" fmla="val 16667"/>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p19"/>
          <p:cNvSpPr/>
          <p:nvPr/>
        </p:nvSpPr>
        <p:spPr>
          <a:xfrm>
            <a:off x="1070467" y="1476639"/>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1</a:t>
            </a:r>
            <a:endParaRPr sz="1900">
              <a:solidFill>
                <a:srgbClr val="082D49"/>
              </a:solidFill>
            </a:endParaRPr>
          </a:p>
        </p:txBody>
      </p:sp>
      <p:sp>
        <p:nvSpPr>
          <p:cNvPr id="137" name="Google Shape;137;p19"/>
          <p:cNvSpPr/>
          <p:nvPr/>
        </p:nvSpPr>
        <p:spPr>
          <a:xfrm>
            <a:off x="1070467" y="2332356"/>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2</a:t>
            </a:r>
            <a:endParaRPr sz="1900">
              <a:solidFill>
                <a:srgbClr val="082D49"/>
              </a:solidFill>
            </a:endParaRPr>
          </a:p>
        </p:txBody>
      </p:sp>
      <p:sp>
        <p:nvSpPr>
          <p:cNvPr id="138" name="Google Shape;138;p19"/>
          <p:cNvSpPr/>
          <p:nvPr/>
        </p:nvSpPr>
        <p:spPr>
          <a:xfrm>
            <a:off x="1070467" y="31889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3</a:t>
            </a:r>
            <a:endParaRPr sz="1900">
              <a:solidFill>
                <a:srgbClr val="082D49"/>
              </a:solidFill>
            </a:endParaRPr>
          </a:p>
        </p:txBody>
      </p:sp>
      <p:sp>
        <p:nvSpPr>
          <p:cNvPr id="139" name="Google Shape;139;p19"/>
          <p:cNvSpPr/>
          <p:nvPr/>
        </p:nvSpPr>
        <p:spPr>
          <a:xfrm>
            <a:off x="1070467" y="40358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4</a:t>
            </a:r>
            <a:endParaRPr sz="1900">
              <a:solidFill>
                <a:srgbClr val="082D49"/>
              </a:solidFill>
            </a:endParaRPr>
          </a:p>
        </p:txBody>
      </p:sp>
      <p:sp>
        <p:nvSpPr>
          <p:cNvPr id="140" name="Google Shape;140;p19"/>
          <p:cNvSpPr/>
          <p:nvPr/>
        </p:nvSpPr>
        <p:spPr>
          <a:xfrm>
            <a:off x="1070467" y="48827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5</a:t>
            </a:r>
            <a:endParaRPr sz="1900">
              <a:solidFill>
                <a:srgbClr val="082D49"/>
              </a:solidFill>
            </a:endParaRPr>
          </a:p>
        </p:txBody>
      </p:sp>
      <p:sp>
        <p:nvSpPr>
          <p:cNvPr id="141" name="Google Shape;141;p19"/>
          <p:cNvSpPr/>
          <p:nvPr/>
        </p:nvSpPr>
        <p:spPr>
          <a:xfrm>
            <a:off x="1070467" y="5729622"/>
            <a:ext cx="612000" cy="6120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82D49"/>
                </a:solidFill>
              </a:rPr>
              <a:t>6</a:t>
            </a:r>
            <a:endParaRPr sz="1900">
              <a:solidFill>
                <a:srgbClr val="082D49"/>
              </a:solidFill>
            </a:endParaRPr>
          </a:p>
        </p:txBody>
      </p:sp>
      <p:sp>
        <p:nvSpPr>
          <p:cNvPr id="142" name="Google Shape;142;p19"/>
          <p:cNvSpPr txBox="1">
            <a:spLocks noGrp="1"/>
          </p:cNvSpPr>
          <p:nvPr>
            <p:ph type="subTitle" idx="1"/>
          </p:nvPr>
        </p:nvSpPr>
        <p:spPr>
          <a:xfrm>
            <a:off x="1632833" y="150556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3" name="Google Shape;143;p19"/>
          <p:cNvSpPr txBox="1">
            <a:spLocks noGrp="1"/>
          </p:cNvSpPr>
          <p:nvPr>
            <p:ph type="subTitle" idx="2"/>
          </p:nvPr>
        </p:nvSpPr>
        <p:spPr>
          <a:xfrm>
            <a:off x="1632833" y="2391583"/>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4" name="Google Shape;144;p19"/>
          <p:cNvSpPr txBox="1">
            <a:spLocks noGrp="1"/>
          </p:cNvSpPr>
          <p:nvPr>
            <p:ph type="subTitle" idx="3"/>
          </p:nvPr>
        </p:nvSpPr>
        <p:spPr>
          <a:xfrm>
            <a:off x="1632833" y="3247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5" name="Google Shape;145;p19"/>
          <p:cNvSpPr txBox="1">
            <a:spLocks noGrp="1"/>
          </p:cNvSpPr>
          <p:nvPr>
            <p:ph type="subTitle" idx="4"/>
          </p:nvPr>
        </p:nvSpPr>
        <p:spPr>
          <a:xfrm>
            <a:off x="1632833" y="408470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6" name="Google Shape;146;p19"/>
          <p:cNvSpPr txBox="1">
            <a:spLocks noGrp="1"/>
          </p:cNvSpPr>
          <p:nvPr>
            <p:ph type="subTitle" idx="5"/>
          </p:nvPr>
        </p:nvSpPr>
        <p:spPr>
          <a:xfrm>
            <a:off x="1632833" y="4970717"/>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47" name="Google Shape;147;p19"/>
          <p:cNvSpPr txBox="1">
            <a:spLocks noGrp="1"/>
          </p:cNvSpPr>
          <p:nvPr>
            <p:ph type="subTitle" idx="6"/>
          </p:nvPr>
        </p:nvSpPr>
        <p:spPr>
          <a:xfrm>
            <a:off x="1632833" y="5826850"/>
            <a:ext cx="9480300" cy="533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cxnSp>
        <p:nvCxnSpPr>
          <p:cNvPr id="148" name="Google Shape;148;p19"/>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49" name="Google Shape;149;p19"/>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0" name="Google Shape;150;p19"/>
          <p:cNvSpPr txBox="1">
            <a:spLocks noGrp="1"/>
          </p:cNvSpPr>
          <p:nvPr>
            <p:ph type="title" idx="7"/>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1" name="Google Shape;151;p19"/>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152" name="Google Shape;152;p19"/>
          <p:cNvPicPr preferRelativeResize="0"/>
          <p:nvPr/>
        </p:nvPicPr>
        <p:blipFill>
          <a:blip r:embed="rId2">
            <a:alphaModFix/>
          </a:blip>
          <a:stretch>
            <a:fillRect/>
          </a:stretch>
        </p:blipFill>
        <p:spPr>
          <a:xfrm>
            <a:off x="257167" y="378933"/>
            <a:ext cx="612000" cy="62872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19">
  <p:cSld name="CUSTOM_18">
    <p:spTree>
      <p:nvGrpSpPr>
        <p:cNvPr id="1" name="Shape 851"/>
        <p:cNvGrpSpPr/>
        <p:nvPr/>
      </p:nvGrpSpPr>
      <p:grpSpPr>
        <a:xfrm>
          <a:off x="0" y="0"/>
          <a:ext cx="0" cy="0"/>
          <a:chOff x="0" y="0"/>
          <a:chExt cx="0" cy="0"/>
        </a:xfrm>
      </p:grpSpPr>
      <p:sp>
        <p:nvSpPr>
          <p:cNvPr id="852" name="Google Shape;852;p73"/>
          <p:cNvSpPr/>
          <p:nvPr/>
        </p:nvSpPr>
        <p:spPr>
          <a:xfrm>
            <a:off x="6021139" y="1583567"/>
            <a:ext cx="4845300" cy="2043300"/>
          </a:xfrm>
          <a:prstGeom prst="round2DiagRect">
            <a:avLst>
              <a:gd name="adj1" fmla="val 0"/>
              <a:gd name="adj2" fmla="val 1339"/>
            </a:avLst>
          </a:prstGeom>
          <a:solidFill>
            <a:srgbClr val="F2F2F2"/>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lang="en-US" sz="1500" b="1">
                <a:solidFill>
                  <a:srgbClr val="9E9E9E"/>
                </a:solidFill>
                <a:latin typeface="Roboto"/>
                <a:ea typeface="Roboto"/>
                <a:cs typeface="Roboto"/>
                <a:sym typeface="Roboto"/>
              </a:rPr>
              <a:t>second</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sz="1500">
              <a:solidFill>
                <a:srgbClr val="9E9E9E"/>
              </a:solidFill>
              <a:latin typeface="Roboto"/>
              <a:ea typeface="Roboto"/>
              <a:cs typeface="Roboto"/>
              <a:sym typeface="Roboto"/>
            </a:endParaRPr>
          </a:p>
          <a:p>
            <a:pPr marL="0" lvl="0" indent="0" algn="l" rtl="0">
              <a:spcBef>
                <a:spcPts val="0"/>
              </a:spcBef>
              <a:spcAft>
                <a:spcPts val="0"/>
              </a:spcAft>
              <a:buClr>
                <a:srgbClr val="000000"/>
              </a:buClr>
              <a:buSzPts val="1500"/>
              <a:buFont typeface="Arial"/>
              <a:buNone/>
            </a:pPr>
            <a:endParaRPr sz="1300">
              <a:solidFill>
                <a:srgbClr val="A9B7C0"/>
              </a:solidFill>
            </a:endParaRPr>
          </a:p>
        </p:txBody>
      </p:sp>
      <p:sp>
        <p:nvSpPr>
          <p:cNvPr id="853" name="Google Shape;853;p73"/>
          <p:cNvSpPr/>
          <p:nvPr/>
        </p:nvSpPr>
        <p:spPr>
          <a:xfrm>
            <a:off x="1098033" y="3708766"/>
            <a:ext cx="4845300" cy="2043300"/>
          </a:xfrm>
          <a:prstGeom prst="round2DiagRect">
            <a:avLst>
              <a:gd name="adj1" fmla="val 0"/>
              <a:gd name="adj2" fmla="val 0"/>
            </a:avLst>
          </a:prstGeom>
          <a:solidFill>
            <a:srgbClr val="F2F2F2"/>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lang="en-US" sz="1500" b="1">
                <a:solidFill>
                  <a:srgbClr val="9E9E9E"/>
                </a:solidFill>
                <a:latin typeface="Roboto"/>
                <a:ea typeface="Roboto"/>
                <a:cs typeface="Roboto"/>
                <a:sym typeface="Roboto"/>
              </a:rPr>
              <a:t>fourth</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a:t>
            </a:r>
            <a:r>
              <a:rPr lang="en-US" sz="1500">
                <a:solidFill>
                  <a:srgbClr val="9E9E9E"/>
                </a:solidFill>
              </a:rPr>
              <a:t> </a:t>
            </a:r>
            <a:endParaRPr sz="1300">
              <a:solidFill>
                <a:srgbClr val="9E9E9E"/>
              </a:solidFill>
            </a:endParaRPr>
          </a:p>
        </p:txBody>
      </p:sp>
      <p:sp>
        <p:nvSpPr>
          <p:cNvPr id="854" name="Google Shape;854;p73"/>
          <p:cNvSpPr/>
          <p:nvPr/>
        </p:nvSpPr>
        <p:spPr>
          <a:xfrm flipH="1">
            <a:off x="6020833" y="3708767"/>
            <a:ext cx="4845300" cy="2043300"/>
          </a:xfrm>
          <a:prstGeom prst="round2DiagRect">
            <a:avLst>
              <a:gd name="adj1" fmla="val 0"/>
              <a:gd name="adj2" fmla="val 0"/>
            </a:avLst>
          </a:prstGeom>
          <a:solidFill>
            <a:srgbClr val="F2F2F2"/>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lang="en-US" sz="1500" b="1">
                <a:solidFill>
                  <a:srgbClr val="9E9E9E"/>
                </a:solidFill>
                <a:latin typeface="Roboto"/>
                <a:ea typeface="Roboto"/>
                <a:cs typeface="Roboto"/>
                <a:sym typeface="Roboto"/>
              </a:rPr>
              <a:t>third</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rgbClr val="9E9E9E"/>
              </a:solidFill>
              <a:latin typeface="Roboto"/>
              <a:ea typeface="Roboto"/>
              <a:cs typeface="Roboto"/>
              <a:sym typeface="Roboto"/>
            </a:endParaRPr>
          </a:p>
        </p:txBody>
      </p:sp>
      <p:sp>
        <p:nvSpPr>
          <p:cNvPr id="855" name="Google Shape;855;p73"/>
          <p:cNvSpPr/>
          <p:nvPr/>
        </p:nvSpPr>
        <p:spPr>
          <a:xfrm flipH="1">
            <a:off x="1101061" y="1583567"/>
            <a:ext cx="4839300" cy="2043300"/>
          </a:xfrm>
          <a:prstGeom prst="round2DiagRect">
            <a:avLst>
              <a:gd name="adj1" fmla="val 0"/>
              <a:gd name="adj2" fmla="val 0"/>
            </a:avLst>
          </a:prstGeom>
          <a:solidFill>
            <a:srgbClr val="AADCF2"/>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first</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56" name="Google Shape;856;p73"/>
          <p:cNvSpPr/>
          <p:nvPr/>
        </p:nvSpPr>
        <p:spPr>
          <a:xfrm>
            <a:off x="5143500" y="29971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01</a:t>
            </a:r>
            <a:endParaRPr sz="3200" b="1">
              <a:solidFill>
                <a:schemeClr val="dk2"/>
              </a:solidFill>
              <a:latin typeface="Roboto"/>
              <a:ea typeface="Roboto"/>
              <a:cs typeface="Roboto"/>
              <a:sym typeface="Roboto"/>
            </a:endParaRPr>
          </a:p>
        </p:txBody>
      </p:sp>
      <p:sp>
        <p:nvSpPr>
          <p:cNvPr id="857" name="Google Shape;857;p73"/>
          <p:cNvSpPr/>
          <p:nvPr/>
        </p:nvSpPr>
        <p:spPr>
          <a:xfrm>
            <a:off x="5943400" y="29971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02</a:t>
            </a:r>
            <a:endParaRPr sz="3200" b="1">
              <a:solidFill>
                <a:srgbClr val="FFFFFF"/>
              </a:solidFill>
              <a:latin typeface="Roboto"/>
              <a:ea typeface="Roboto"/>
              <a:cs typeface="Roboto"/>
              <a:sym typeface="Roboto"/>
            </a:endParaRPr>
          </a:p>
        </p:txBody>
      </p:sp>
      <p:sp>
        <p:nvSpPr>
          <p:cNvPr id="858" name="Google Shape;858;p73"/>
          <p:cNvSpPr/>
          <p:nvPr/>
        </p:nvSpPr>
        <p:spPr>
          <a:xfrm>
            <a:off x="5143500" y="36067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04</a:t>
            </a:r>
            <a:endParaRPr sz="3200" b="1">
              <a:solidFill>
                <a:srgbClr val="FFFFFF"/>
              </a:solidFill>
              <a:latin typeface="Roboto"/>
              <a:ea typeface="Roboto"/>
              <a:cs typeface="Roboto"/>
              <a:sym typeface="Roboto"/>
            </a:endParaRPr>
          </a:p>
        </p:txBody>
      </p:sp>
      <p:sp>
        <p:nvSpPr>
          <p:cNvPr id="859" name="Google Shape;859;p73"/>
          <p:cNvSpPr/>
          <p:nvPr/>
        </p:nvSpPr>
        <p:spPr>
          <a:xfrm>
            <a:off x="5943400" y="36067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03</a:t>
            </a:r>
            <a:endParaRPr sz="3200" b="1">
              <a:solidFill>
                <a:srgbClr val="FFFFFF"/>
              </a:solidFill>
              <a:latin typeface="Roboto"/>
              <a:ea typeface="Roboto"/>
              <a:cs typeface="Roboto"/>
              <a:sym typeface="Roboto"/>
            </a:endParaRPr>
          </a:p>
        </p:txBody>
      </p:sp>
      <p:sp>
        <p:nvSpPr>
          <p:cNvPr id="860" name="Google Shape;860;p73"/>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61" name="Google Shape;861;p73"/>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20">
  <p:cSld name="CUSTOM_19">
    <p:spTree>
      <p:nvGrpSpPr>
        <p:cNvPr id="1" name="Shape 862"/>
        <p:cNvGrpSpPr/>
        <p:nvPr/>
      </p:nvGrpSpPr>
      <p:grpSpPr>
        <a:xfrm>
          <a:off x="0" y="0"/>
          <a:ext cx="0" cy="0"/>
          <a:chOff x="0" y="0"/>
          <a:chExt cx="0" cy="0"/>
        </a:xfrm>
      </p:grpSpPr>
      <p:sp>
        <p:nvSpPr>
          <p:cNvPr id="863" name="Google Shape;863;p74"/>
          <p:cNvSpPr/>
          <p:nvPr/>
        </p:nvSpPr>
        <p:spPr>
          <a:xfrm>
            <a:off x="6021139" y="1583567"/>
            <a:ext cx="4845300" cy="2043300"/>
          </a:xfrm>
          <a:prstGeom prst="round2DiagRect">
            <a:avLst>
              <a:gd name="adj1" fmla="val 0"/>
              <a:gd name="adj2" fmla="val 1339"/>
            </a:avLst>
          </a:prstGeom>
          <a:solidFill>
            <a:srgbClr val="00C7CC"/>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second</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500">
              <a:solidFill>
                <a:schemeClr val="dk2"/>
              </a:solidFill>
              <a:latin typeface="Roboto"/>
              <a:ea typeface="Roboto"/>
              <a:cs typeface="Roboto"/>
              <a:sym typeface="Roboto"/>
            </a:endParaRPr>
          </a:p>
          <a:p>
            <a:pPr marL="0" lvl="0" indent="0" algn="l" rtl="0">
              <a:spcBef>
                <a:spcPts val="0"/>
              </a:spcBef>
              <a:spcAft>
                <a:spcPts val="0"/>
              </a:spcAft>
              <a:buClr>
                <a:srgbClr val="000000"/>
              </a:buClr>
              <a:buSzPts val="1500"/>
              <a:buFont typeface="Arial"/>
              <a:buNone/>
            </a:pPr>
            <a:endParaRPr sz="1300">
              <a:solidFill>
                <a:schemeClr val="dk2"/>
              </a:solidFill>
            </a:endParaRPr>
          </a:p>
        </p:txBody>
      </p:sp>
      <p:sp>
        <p:nvSpPr>
          <p:cNvPr id="864" name="Google Shape;864;p74"/>
          <p:cNvSpPr/>
          <p:nvPr/>
        </p:nvSpPr>
        <p:spPr>
          <a:xfrm>
            <a:off x="1098167" y="3708766"/>
            <a:ext cx="4845300" cy="2043300"/>
          </a:xfrm>
          <a:prstGeom prst="round2DiagRect">
            <a:avLst>
              <a:gd name="adj1" fmla="val 0"/>
              <a:gd name="adj2" fmla="val 0"/>
            </a:avLst>
          </a:prstGeom>
          <a:solidFill>
            <a:srgbClr val="2E5E73"/>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rgbClr val="FFFFFF"/>
                </a:solidFill>
                <a:latin typeface="Roboto"/>
                <a:ea typeface="Roboto"/>
                <a:cs typeface="Roboto"/>
                <a:sym typeface="Roboto"/>
              </a:rPr>
              <a:t>This slide has 4 parts. Explain the </a:t>
            </a:r>
            <a:r>
              <a:rPr lang="en-US" sz="1500" b="1">
                <a:solidFill>
                  <a:srgbClr val="FFFFFF"/>
                </a:solidFill>
                <a:latin typeface="Roboto"/>
                <a:ea typeface="Roboto"/>
                <a:cs typeface="Roboto"/>
                <a:sym typeface="Roboto"/>
              </a:rPr>
              <a:t>fourth</a:t>
            </a:r>
            <a:r>
              <a:rPr lang="en-US" sz="1500">
                <a:solidFill>
                  <a:srgbClr val="FFFFFF"/>
                </a:solidFill>
                <a:latin typeface="Roboto"/>
                <a:ea typeface="Roboto"/>
                <a:cs typeface="Roboto"/>
                <a:sym typeface="Roboto"/>
              </a:rPr>
              <a:t> part here. The parts that have not yet been explained are grayed out. You can change the point size of this text depending on how much space you need.</a:t>
            </a:r>
            <a:r>
              <a:rPr lang="en-US" sz="1500">
                <a:solidFill>
                  <a:srgbClr val="FFFFFF"/>
                </a:solidFill>
              </a:rPr>
              <a:t> </a:t>
            </a:r>
            <a:endParaRPr sz="1300">
              <a:solidFill>
                <a:srgbClr val="FFFFFF"/>
              </a:solidFill>
            </a:endParaRPr>
          </a:p>
        </p:txBody>
      </p:sp>
      <p:sp>
        <p:nvSpPr>
          <p:cNvPr id="865" name="Google Shape;865;p74"/>
          <p:cNvSpPr/>
          <p:nvPr/>
        </p:nvSpPr>
        <p:spPr>
          <a:xfrm flipH="1">
            <a:off x="6020833" y="3708767"/>
            <a:ext cx="4845300" cy="2043300"/>
          </a:xfrm>
          <a:prstGeom prst="round2DiagRect">
            <a:avLst>
              <a:gd name="adj1" fmla="val 0"/>
              <a:gd name="adj2" fmla="val 0"/>
            </a:avLst>
          </a:prstGeom>
          <a:solidFill>
            <a:srgbClr val="FCB912"/>
          </a:solidFill>
          <a:ln>
            <a:noFill/>
          </a:ln>
        </p:spPr>
        <p:txBody>
          <a:bodyPr spcFirstLastPara="1" wrap="square" lIns="97525" tIns="487675" rIns="97525" bIns="243825" anchor="b"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third</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66" name="Google Shape;866;p74"/>
          <p:cNvSpPr/>
          <p:nvPr/>
        </p:nvSpPr>
        <p:spPr>
          <a:xfrm flipH="1">
            <a:off x="1101061" y="1583567"/>
            <a:ext cx="4839300" cy="2043300"/>
          </a:xfrm>
          <a:prstGeom prst="round2DiagRect">
            <a:avLst>
              <a:gd name="adj1" fmla="val 0"/>
              <a:gd name="adj2" fmla="val 0"/>
            </a:avLst>
          </a:prstGeom>
          <a:solidFill>
            <a:srgbClr val="AADCF2"/>
          </a:solidFill>
          <a:ln>
            <a:noFill/>
          </a:ln>
        </p:spPr>
        <p:txBody>
          <a:bodyPr spcFirstLastPara="1" wrap="square" lIns="97525" tIns="243825" rIns="97525" bIns="487675" anchor="t" anchorCtr="0">
            <a:noAutofit/>
          </a:bodyPr>
          <a:lstStyle/>
          <a:p>
            <a:pPr marL="0" lvl="0" indent="0" algn="l" rtl="0">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lang="en-US" sz="1500" b="1">
                <a:solidFill>
                  <a:schemeClr val="dk2"/>
                </a:solidFill>
                <a:latin typeface="Roboto"/>
                <a:ea typeface="Roboto"/>
                <a:cs typeface="Roboto"/>
                <a:sym typeface="Roboto"/>
              </a:rPr>
              <a:t>first</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67" name="Google Shape;867;p74"/>
          <p:cNvSpPr/>
          <p:nvPr/>
        </p:nvSpPr>
        <p:spPr>
          <a:xfrm>
            <a:off x="5143500" y="29971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01</a:t>
            </a:r>
            <a:endParaRPr sz="3200" b="1">
              <a:solidFill>
                <a:schemeClr val="dk2"/>
              </a:solidFill>
              <a:latin typeface="Roboto"/>
              <a:ea typeface="Roboto"/>
              <a:cs typeface="Roboto"/>
              <a:sym typeface="Roboto"/>
            </a:endParaRPr>
          </a:p>
        </p:txBody>
      </p:sp>
      <p:sp>
        <p:nvSpPr>
          <p:cNvPr id="868" name="Google Shape;868;p74"/>
          <p:cNvSpPr/>
          <p:nvPr/>
        </p:nvSpPr>
        <p:spPr>
          <a:xfrm>
            <a:off x="5943400" y="29971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02</a:t>
            </a:r>
            <a:endParaRPr sz="3200" b="1">
              <a:solidFill>
                <a:schemeClr val="dk2"/>
              </a:solidFill>
              <a:latin typeface="Roboto"/>
              <a:ea typeface="Roboto"/>
              <a:cs typeface="Roboto"/>
              <a:sym typeface="Roboto"/>
            </a:endParaRPr>
          </a:p>
        </p:txBody>
      </p:sp>
      <p:sp>
        <p:nvSpPr>
          <p:cNvPr id="869" name="Google Shape;869;p74"/>
          <p:cNvSpPr/>
          <p:nvPr/>
        </p:nvSpPr>
        <p:spPr>
          <a:xfrm>
            <a:off x="5143500" y="3606767"/>
            <a:ext cx="8775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rgbClr val="FFFFFF"/>
                </a:solidFill>
                <a:latin typeface="Roboto"/>
                <a:ea typeface="Roboto"/>
                <a:cs typeface="Roboto"/>
                <a:sym typeface="Roboto"/>
              </a:rPr>
              <a:t>04</a:t>
            </a:r>
            <a:endParaRPr sz="3200" b="1">
              <a:solidFill>
                <a:srgbClr val="FFFFFF"/>
              </a:solidFill>
              <a:latin typeface="Roboto"/>
              <a:ea typeface="Roboto"/>
              <a:cs typeface="Roboto"/>
              <a:sym typeface="Roboto"/>
            </a:endParaRPr>
          </a:p>
        </p:txBody>
      </p:sp>
      <p:sp>
        <p:nvSpPr>
          <p:cNvPr id="870" name="Google Shape;870;p74"/>
          <p:cNvSpPr/>
          <p:nvPr/>
        </p:nvSpPr>
        <p:spPr>
          <a:xfrm>
            <a:off x="5943400" y="3606767"/>
            <a:ext cx="800100" cy="71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2"/>
                </a:solidFill>
                <a:latin typeface="Roboto"/>
                <a:ea typeface="Roboto"/>
                <a:cs typeface="Roboto"/>
                <a:sym typeface="Roboto"/>
              </a:rPr>
              <a:t>03</a:t>
            </a:r>
            <a:endParaRPr sz="3200" b="1">
              <a:solidFill>
                <a:schemeClr val="dk2"/>
              </a:solidFill>
              <a:latin typeface="Roboto"/>
              <a:ea typeface="Roboto"/>
              <a:cs typeface="Roboto"/>
              <a:sym typeface="Roboto"/>
            </a:endParaRPr>
          </a:p>
        </p:txBody>
      </p:sp>
      <p:sp>
        <p:nvSpPr>
          <p:cNvPr id="871" name="Google Shape;871;p74"/>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72" name="Google Shape;872;p74"/>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21">
  <p:cSld name="CUSTOM_20">
    <p:spTree>
      <p:nvGrpSpPr>
        <p:cNvPr id="1" name="Shape 873"/>
        <p:cNvGrpSpPr/>
        <p:nvPr/>
      </p:nvGrpSpPr>
      <p:grpSpPr>
        <a:xfrm>
          <a:off x="0" y="0"/>
          <a:ext cx="0" cy="0"/>
          <a:chOff x="0" y="0"/>
          <a:chExt cx="0" cy="0"/>
        </a:xfrm>
      </p:grpSpPr>
      <p:sp>
        <p:nvSpPr>
          <p:cNvPr id="874" name="Google Shape;874;p75"/>
          <p:cNvSpPr/>
          <p:nvPr/>
        </p:nvSpPr>
        <p:spPr>
          <a:xfrm>
            <a:off x="4737136" y="1900563"/>
            <a:ext cx="2708100" cy="2708100"/>
          </a:xfrm>
          <a:prstGeom prst="ellipse">
            <a:avLst/>
          </a:prstGeom>
          <a:noFill/>
          <a:ln w="28575" cap="flat" cmpd="sng">
            <a:solidFill>
              <a:srgbClr val="FCB91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5" name="Google Shape;875;p75"/>
          <p:cNvSpPr/>
          <p:nvPr/>
        </p:nvSpPr>
        <p:spPr>
          <a:xfrm>
            <a:off x="3766133" y="3267279"/>
            <a:ext cx="2708100" cy="2708100"/>
          </a:xfrm>
          <a:prstGeom prst="ellipse">
            <a:avLst/>
          </a:prstGeom>
          <a:noFill/>
          <a:ln w="28575" cap="flat" cmpd="sng">
            <a:solidFill>
              <a:srgbClr val="2E5E7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6" name="Google Shape;876;p75"/>
          <p:cNvSpPr/>
          <p:nvPr/>
        </p:nvSpPr>
        <p:spPr>
          <a:xfrm>
            <a:off x="5675754" y="3267279"/>
            <a:ext cx="2708100" cy="2708100"/>
          </a:xfrm>
          <a:prstGeom prst="ellipse">
            <a:avLst/>
          </a:prstGeom>
          <a:noFill/>
          <a:ln w="28575" cap="flat" cmpd="sng">
            <a:solidFill>
              <a:srgbClr val="1475D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877" name="Google Shape;877;p75"/>
          <p:cNvCxnSpPr/>
          <p:nvPr/>
        </p:nvCxnSpPr>
        <p:spPr>
          <a:xfrm rot="10800000">
            <a:off x="3233433" y="2433000"/>
            <a:ext cx="2806500" cy="0"/>
          </a:xfrm>
          <a:prstGeom prst="straightConnector1">
            <a:avLst/>
          </a:prstGeom>
          <a:noFill/>
          <a:ln w="9525" cap="flat" cmpd="sng">
            <a:solidFill>
              <a:srgbClr val="082D49"/>
            </a:solidFill>
            <a:prstDash val="solid"/>
            <a:round/>
            <a:headEnd type="oval" w="sm" len="sm"/>
            <a:tailEnd type="none" w="sm" len="sm"/>
          </a:ln>
        </p:spPr>
      </p:cxnSp>
      <p:sp>
        <p:nvSpPr>
          <p:cNvPr id="878" name="Google Shape;878;p75"/>
          <p:cNvSpPr txBox="1"/>
          <p:nvPr/>
        </p:nvSpPr>
        <p:spPr>
          <a:xfrm>
            <a:off x="398535" y="2368857"/>
            <a:ext cx="2836500" cy="99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rgbClr val="2E5E73"/>
                </a:solidFill>
                <a:latin typeface="Roboto"/>
                <a:ea typeface="Roboto"/>
                <a:cs typeface="Roboto"/>
                <a:sym typeface="Roboto"/>
              </a:rPr>
              <a:t>Vestibulum congue tempus</a:t>
            </a:r>
            <a:endParaRPr sz="1600" b="1">
              <a:solidFill>
                <a:srgbClr val="2E5E73"/>
              </a:solidFill>
              <a:latin typeface="Roboto"/>
              <a:ea typeface="Roboto"/>
              <a:cs typeface="Roboto"/>
              <a:sym typeface="Roboto"/>
            </a:endParaRPr>
          </a:p>
          <a:p>
            <a:pPr marL="0" lvl="0" indent="0" algn="r" rtl="0">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sz="1100" b="1">
              <a:solidFill>
                <a:srgbClr val="2E5E73"/>
              </a:solidFill>
              <a:latin typeface="Roboto"/>
              <a:ea typeface="Roboto"/>
              <a:cs typeface="Roboto"/>
              <a:sym typeface="Roboto"/>
            </a:endParaRPr>
          </a:p>
        </p:txBody>
      </p:sp>
      <p:cxnSp>
        <p:nvCxnSpPr>
          <p:cNvPr id="879" name="Google Shape;879;p75"/>
          <p:cNvCxnSpPr/>
          <p:nvPr/>
        </p:nvCxnSpPr>
        <p:spPr>
          <a:xfrm rot="10800000">
            <a:off x="3241033" y="5220067"/>
            <a:ext cx="1467600" cy="0"/>
          </a:xfrm>
          <a:prstGeom prst="straightConnector1">
            <a:avLst/>
          </a:prstGeom>
          <a:noFill/>
          <a:ln w="9525" cap="flat" cmpd="sng">
            <a:solidFill>
              <a:srgbClr val="082D49"/>
            </a:solidFill>
            <a:prstDash val="solid"/>
            <a:round/>
            <a:headEnd type="oval" w="sm" len="sm"/>
            <a:tailEnd type="none" w="sm" len="sm"/>
          </a:ln>
        </p:spPr>
      </p:cxnSp>
      <p:sp>
        <p:nvSpPr>
          <p:cNvPr id="880" name="Google Shape;880;p75"/>
          <p:cNvSpPr txBox="1"/>
          <p:nvPr/>
        </p:nvSpPr>
        <p:spPr>
          <a:xfrm>
            <a:off x="398535" y="5156023"/>
            <a:ext cx="2836500" cy="99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rgbClr val="2E5E73"/>
                </a:solidFill>
                <a:latin typeface="Roboto"/>
                <a:ea typeface="Roboto"/>
                <a:cs typeface="Roboto"/>
                <a:sym typeface="Roboto"/>
              </a:rPr>
              <a:t>Vestibulum congue tempus</a:t>
            </a:r>
            <a:endParaRPr sz="1600" b="1">
              <a:solidFill>
                <a:srgbClr val="2E5E73"/>
              </a:solidFill>
              <a:latin typeface="Roboto"/>
              <a:ea typeface="Roboto"/>
              <a:cs typeface="Roboto"/>
              <a:sym typeface="Roboto"/>
            </a:endParaRPr>
          </a:p>
          <a:p>
            <a:pPr marL="0" lvl="0" indent="0" algn="r" rtl="0">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sz="1100" b="1">
              <a:solidFill>
                <a:srgbClr val="2E5E73"/>
              </a:solidFill>
              <a:latin typeface="Roboto"/>
              <a:ea typeface="Roboto"/>
              <a:cs typeface="Roboto"/>
              <a:sym typeface="Roboto"/>
            </a:endParaRPr>
          </a:p>
        </p:txBody>
      </p:sp>
      <p:cxnSp>
        <p:nvCxnSpPr>
          <p:cNvPr id="881" name="Google Shape;881;p75"/>
          <p:cNvCxnSpPr/>
          <p:nvPr/>
        </p:nvCxnSpPr>
        <p:spPr>
          <a:xfrm rot="10800000">
            <a:off x="6039967" y="4393133"/>
            <a:ext cx="2639700" cy="0"/>
          </a:xfrm>
          <a:prstGeom prst="straightConnector1">
            <a:avLst/>
          </a:prstGeom>
          <a:noFill/>
          <a:ln w="9525" cap="flat" cmpd="sng">
            <a:solidFill>
              <a:srgbClr val="CCCCCC"/>
            </a:solidFill>
            <a:prstDash val="solid"/>
            <a:round/>
            <a:headEnd type="none" w="sm" len="sm"/>
            <a:tailEnd type="oval" w="sm" len="sm"/>
          </a:ln>
        </p:spPr>
      </p:cxnSp>
      <p:sp>
        <p:nvSpPr>
          <p:cNvPr id="882" name="Google Shape;882;p75"/>
          <p:cNvSpPr txBox="1"/>
          <p:nvPr/>
        </p:nvSpPr>
        <p:spPr>
          <a:xfrm>
            <a:off x="8782304" y="4343233"/>
            <a:ext cx="2972700" cy="996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CCCCCC"/>
                </a:solidFill>
                <a:latin typeface="Roboto"/>
                <a:ea typeface="Roboto"/>
                <a:cs typeface="Roboto"/>
                <a:sym typeface="Roboto"/>
              </a:rPr>
              <a:t>Vestibulum congue tempus</a:t>
            </a:r>
            <a:endParaRPr sz="1600" b="1">
              <a:solidFill>
                <a:srgbClr val="CCCCCC"/>
              </a:solidFill>
              <a:latin typeface="Roboto"/>
              <a:ea typeface="Roboto"/>
              <a:cs typeface="Roboto"/>
              <a:sym typeface="Roboto"/>
            </a:endParaRPr>
          </a:p>
          <a:p>
            <a:pPr marL="0" lvl="0" indent="0" algn="l" rtl="0">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sz="1100" b="1">
              <a:solidFill>
                <a:srgbClr val="CCCCCC"/>
              </a:solidFill>
              <a:latin typeface="Roboto"/>
              <a:ea typeface="Roboto"/>
              <a:cs typeface="Roboto"/>
              <a:sym typeface="Roboto"/>
            </a:endParaRPr>
          </a:p>
        </p:txBody>
      </p:sp>
      <p:cxnSp>
        <p:nvCxnSpPr>
          <p:cNvPr id="883" name="Google Shape;883;p75"/>
          <p:cNvCxnSpPr/>
          <p:nvPr/>
        </p:nvCxnSpPr>
        <p:spPr>
          <a:xfrm rot="10800000">
            <a:off x="6871433" y="3379550"/>
            <a:ext cx="1915200" cy="0"/>
          </a:xfrm>
          <a:prstGeom prst="straightConnector1">
            <a:avLst/>
          </a:prstGeom>
          <a:noFill/>
          <a:ln w="9525" cap="flat" cmpd="sng">
            <a:solidFill>
              <a:srgbClr val="CCCCCC"/>
            </a:solidFill>
            <a:prstDash val="solid"/>
            <a:round/>
            <a:headEnd type="none" w="sm" len="sm"/>
            <a:tailEnd type="oval" w="sm" len="sm"/>
          </a:ln>
        </p:spPr>
      </p:cxnSp>
      <p:sp>
        <p:nvSpPr>
          <p:cNvPr id="884" name="Google Shape;884;p75"/>
          <p:cNvSpPr txBox="1"/>
          <p:nvPr/>
        </p:nvSpPr>
        <p:spPr>
          <a:xfrm>
            <a:off x="8786635" y="3340457"/>
            <a:ext cx="2836500" cy="996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CCCCCC"/>
                </a:solidFill>
                <a:latin typeface="Roboto"/>
                <a:ea typeface="Roboto"/>
                <a:cs typeface="Roboto"/>
                <a:sym typeface="Roboto"/>
              </a:rPr>
              <a:t>Vestibulum congue tempus</a:t>
            </a:r>
            <a:endParaRPr sz="1600" b="1">
              <a:solidFill>
                <a:srgbClr val="CCCCCC"/>
              </a:solidFill>
              <a:latin typeface="Roboto"/>
              <a:ea typeface="Roboto"/>
              <a:cs typeface="Roboto"/>
              <a:sym typeface="Roboto"/>
            </a:endParaRPr>
          </a:p>
          <a:p>
            <a:pPr marL="0" lvl="0" indent="0" algn="l" rtl="0">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sz="1100" b="1">
              <a:solidFill>
                <a:srgbClr val="CCCCCC"/>
              </a:solidFill>
              <a:latin typeface="Roboto"/>
              <a:ea typeface="Roboto"/>
              <a:cs typeface="Roboto"/>
              <a:sym typeface="Roboto"/>
            </a:endParaRPr>
          </a:p>
        </p:txBody>
      </p:sp>
      <p:cxnSp>
        <p:nvCxnSpPr>
          <p:cNvPr id="885" name="Google Shape;885;p75"/>
          <p:cNvCxnSpPr/>
          <p:nvPr/>
        </p:nvCxnSpPr>
        <p:spPr>
          <a:xfrm rot="10800000">
            <a:off x="3297633" y="3703567"/>
            <a:ext cx="1690800" cy="0"/>
          </a:xfrm>
          <a:prstGeom prst="straightConnector1">
            <a:avLst/>
          </a:prstGeom>
          <a:noFill/>
          <a:ln w="9525" cap="flat" cmpd="sng">
            <a:solidFill>
              <a:srgbClr val="CCCCCC"/>
            </a:solidFill>
            <a:prstDash val="solid"/>
            <a:round/>
            <a:headEnd type="oval" w="sm" len="sm"/>
            <a:tailEnd type="none" w="sm" len="sm"/>
          </a:ln>
        </p:spPr>
      </p:cxnSp>
      <p:sp>
        <p:nvSpPr>
          <p:cNvPr id="886" name="Google Shape;886;p75"/>
          <p:cNvSpPr txBox="1"/>
          <p:nvPr/>
        </p:nvSpPr>
        <p:spPr>
          <a:xfrm>
            <a:off x="471868" y="3639507"/>
            <a:ext cx="2836500" cy="99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rgbClr val="CCCCCC"/>
                </a:solidFill>
                <a:latin typeface="Roboto"/>
                <a:ea typeface="Roboto"/>
                <a:cs typeface="Roboto"/>
                <a:sym typeface="Roboto"/>
              </a:rPr>
              <a:t>Vestibulum congue tempus</a:t>
            </a:r>
            <a:endParaRPr sz="1600" b="1">
              <a:solidFill>
                <a:srgbClr val="CCCCCC"/>
              </a:solidFill>
              <a:latin typeface="Roboto"/>
              <a:ea typeface="Roboto"/>
              <a:cs typeface="Roboto"/>
              <a:sym typeface="Roboto"/>
            </a:endParaRPr>
          </a:p>
          <a:p>
            <a:pPr marL="0" lvl="0" indent="0" algn="r" rtl="0">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sz="1100" b="1">
              <a:solidFill>
                <a:srgbClr val="CCCCCC"/>
              </a:solidFill>
              <a:latin typeface="Roboto"/>
              <a:ea typeface="Roboto"/>
              <a:cs typeface="Roboto"/>
              <a:sym typeface="Roboto"/>
            </a:endParaRPr>
          </a:p>
        </p:txBody>
      </p:sp>
      <p:cxnSp>
        <p:nvCxnSpPr>
          <p:cNvPr id="887" name="Google Shape;887;p75"/>
          <p:cNvCxnSpPr/>
          <p:nvPr/>
        </p:nvCxnSpPr>
        <p:spPr>
          <a:xfrm rot="10800000">
            <a:off x="7111900" y="5410033"/>
            <a:ext cx="1707300" cy="0"/>
          </a:xfrm>
          <a:prstGeom prst="straightConnector1">
            <a:avLst/>
          </a:prstGeom>
          <a:noFill/>
          <a:ln w="9525" cap="flat" cmpd="sng">
            <a:solidFill>
              <a:srgbClr val="082D49"/>
            </a:solidFill>
            <a:prstDash val="solid"/>
            <a:round/>
            <a:headEnd type="none" w="sm" len="sm"/>
            <a:tailEnd type="oval" w="sm" len="sm"/>
          </a:ln>
        </p:spPr>
      </p:cxnSp>
      <p:sp>
        <p:nvSpPr>
          <p:cNvPr id="888" name="Google Shape;888;p75"/>
          <p:cNvSpPr txBox="1"/>
          <p:nvPr/>
        </p:nvSpPr>
        <p:spPr>
          <a:xfrm>
            <a:off x="8782304" y="5346000"/>
            <a:ext cx="2972700" cy="996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2E5E73"/>
                </a:solidFill>
                <a:latin typeface="Roboto"/>
                <a:ea typeface="Roboto"/>
                <a:cs typeface="Roboto"/>
                <a:sym typeface="Roboto"/>
              </a:rPr>
              <a:t>Vestibulum congue tempus</a:t>
            </a:r>
            <a:endParaRPr sz="1600" b="1">
              <a:solidFill>
                <a:srgbClr val="2E5E73"/>
              </a:solidFill>
              <a:latin typeface="Roboto"/>
              <a:ea typeface="Roboto"/>
              <a:cs typeface="Roboto"/>
              <a:sym typeface="Roboto"/>
            </a:endParaRPr>
          </a:p>
          <a:p>
            <a:pPr marL="0" lvl="0" indent="0" algn="l" rtl="0">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sz="1100" b="1">
              <a:solidFill>
                <a:srgbClr val="2E5E73"/>
              </a:solidFill>
              <a:latin typeface="Roboto"/>
              <a:ea typeface="Roboto"/>
              <a:cs typeface="Roboto"/>
              <a:sym typeface="Roboto"/>
            </a:endParaRPr>
          </a:p>
        </p:txBody>
      </p:sp>
      <p:sp>
        <p:nvSpPr>
          <p:cNvPr id="889" name="Google Shape;889;p75"/>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90" name="Google Shape;890;p75"/>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1"/>
        <p:cNvGrpSpPr/>
        <p:nvPr/>
      </p:nvGrpSpPr>
      <p:grpSpPr>
        <a:xfrm>
          <a:off x="0" y="0"/>
          <a:ext cx="0" cy="0"/>
          <a:chOff x="0" y="0"/>
          <a:chExt cx="0" cy="0"/>
        </a:xfrm>
      </p:grpSpPr>
      <p:sp>
        <p:nvSpPr>
          <p:cNvPr id="892" name="Google Shape;892;p76"/>
          <p:cNvSpPr txBox="1">
            <a:spLocks noGrp="1"/>
          </p:cNvSpPr>
          <p:nvPr>
            <p:ph type="body" idx="1"/>
          </p:nvPr>
        </p:nvSpPr>
        <p:spPr>
          <a:xfrm>
            <a:off x="923067" y="1497267"/>
            <a:ext cx="10853100" cy="4594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893" name="Google Shape;893;p76"/>
          <p:cNvSpPr txBox="1">
            <a:spLocks noGrp="1"/>
          </p:cNvSpPr>
          <p:nvPr>
            <p:ph type="title"/>
          </p:nvPr>
        </p:nvSpPr>
        <p:spPr>
          <a:xfrm>
            <a:off x="67" y="169867"/>
            <a:ext cx="12192000" cy="5247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94" name="Google Shape;894;p76"/>
          <p:cNvSpPr txBox="1">
            <a:spLocks noGrp="1"/>
          </p:cNvSpPr>
          <p:nvPr>
            <p:ph type="title" idx="2"/>
          </p:nvPr>
        </p:nvSpPr>
        <p:spPr>
          <a:xfrm>
            <a:off x="-8000" y="687033"/>
            <a:ext cx="12256800" cy="430800"/>
          </a:xfrm>
          <a:prstGeom prst="rect">
            <a:avLst/>
          </a:prstGeom>
        </p:spPr>
        <p:txBody>
          <a:bodyPr spcFirstLastPara="1" wrap="square" lIns="4876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895"/>
        <p:cNvGrpSpPr/>
        <p:nvPr/>
      </p:nvGrpSpPr>
      <p:grpSpPr>
        <a:xfrm>
          <a:off x="0" y="0"/>
          <a:ext cx="0" cy="0"/>
          <a:chOff x="0" y="0"/>
          <a:chExt cx="0" cy="0"/>
        </a:xfrm>
      </p:grpSpPr>
      <p:sp>
        <p:nvSpPr>
          <p:cNvPr id="896" name="Google Shape;896;p77"/>
          <p:cNvSpPr txBox="1">
            <a:spLocks noGrp="1"/>
          </p:cNvSpPr>
          <p:nvPr>
            <p:ph type="ctrTitle"/>
          </p:nvPr>
        </p:nvSpPr>
        <p:spPr>
          <a:xfrm>
            <a:off x="0" y="992767"/>
            <a:ext cx="12192000" cy="2736900"/>
          </a:xfrm>
          <a:prstGeom prst="rect">
            <a:avLst/>
          </a:prstGeom>
        </p:spPr>
        <p:txBody>
          <a:bodyPr spcFirstLastPara="1" wrap="square" lIns="487675" tIns="121900" rIns="121900" bIns="12190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897" name="Google Shape;897;p77"/>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98" name="Google Shape;898;p7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99"/>
        <p:cNvGrpSpPr/>
        <p:nvPr/>
      </p:nvGrpSpPr>
      <p:grpSpPr>
        <a:xfrm>
          <a:off x="0" y="0"/>
          <a:ext cx="0" cy="0"/>
          <a:chOff x="0" y="0"/>
          <a:chExt cx="0" cy="0"/>
        </a:xfrm>
      </p:grpSpPr>
      <p:sp>
        <p:nvSpPr>
          <p:cNvPr id="900" name="Google Shape;900;p78"/>
          <p:cNvSpPr txBox="1">
            <a:spLocks noGrp="1"/>
          </p:cNvSpPr>
          <p:nvPr>
            <p:ph type="title"/>
          </p:nvPr>
        </p:nvSpPr>
        <p:spPr>
          <a:xfrm>
            <a:off x="415600" y="593367"/>
            <a:ext cx="11360700" cy="763500"/>
          </a:xfrm>
          <a:prstGeom prst="rect">
            <a:avLst/>
          </a:prstGeom>
        </p:spPr>
        <p:txBody>
          <a:bodyPr spcFirstLastPara="1" wrap="square" lIns="4876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01" name="Google Shape;901;p78"/>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902" name="Google Shape;902;p7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cap slide 02">
  <p:cSld name="CUSTOM_21_2">
    <p:spTree>
      <p:nvGrpSpPr>
        <p:cNvPr id="1" name="Shape 153"/>
        <p:cNvGrpSpPr/>
        <p:nvPr/>
      </p:nvGrpSpPr>
      <p:grpSpPr>
        <a:xfrm>
          <a:off x="0" y="0"/>
          <a:ext cx="0" cy="0"/>
          <a:chOff x="0" y="0"/>
          <a:chExt cx="0" cy="0"/>
        </a:xfrm>
      </p:grpSpPr>
      <p:cxnSp>
        <p:nvCxnSpPr>
          <p:cNvPr id="154" name="Google Shape;154;p20"/>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55" name="Google Shape;155;p20"/>
          <p:cNvSpPr txBox="1">
            <a:spLocks noGrp="1"/>
          </p:cNvSpPr>
          <p:nvPr>
            <p:ph type="title"/>
          </p:nvPr>
        </p:nvSpPr>
        <p:spPr>
          <a:xfrm>
            <a:off x="67" y="169867"/>
            <a:ext cx="12192000" cy="524700"/>
          </a:xfrm>
          <a:prstGeom prst="rect">
            <a:avLst/>
          </a:prstGeom>
        </p:spPr>
        <p:txBody>
          <a:bodyPr spcFirstLastPara="1" wrap="square" lIns="1097275" tIns="121900" rIns="121900" bIns="121900" anchor="t" anchorCtr="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6" name="Google Shape;156;p20"/>
          <p:cNvSpPr txBox="1">
            <a:spLocks noGrp="1"/>
          </p:cNvSpPr>
          <p:nvPr>
            <p:ph type="title" idx="2"/>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7" name="Google Shape;157;p20"/>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158" name="Google Shape;158;p20"/>
          <p:cNvPicPr preferRelativeResize="0"/>
          <p:nvPr/>
        </p:nvPicPr>
        <p:blipFill>
          <a:blip r:embed="rId2">
            <a:alphaModFix/>
          </a:blip>
          <a:stretch>
            <a:fillRect/>
          </a:stretch>
        </p:blipFill>
        <p:spPr>
          <a:xfrm>
            <a:off x="257167" y="378933"/>
            <a:ext cx="612000" cy="62872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ctivity slide">
  <p:cSld name="CUSTOM_23">
    <p:bg>
      <p:bgPr>
        <a:solidFill>
          <a:srgbClr val="F2F2F2"/>
        </a:solidFill>
        <a:effectLst/>
      </p:bgPr>
    </p:bg>
    <p:spTree>
      <p:nvGrpSpPr>
        <p:cNvPr id="1" name="Shape 159"/>
        <p:cNvGrpSpPr/>
        <p:nvPr/>
      </p:nvGrpSpPr>
      <p:grpSpPr>
        <a:xfrm>
          <a:off x="0" y="0"/>
          <a:ext cx="0" cy="0"/>
          <a:chOff x="0" y="0"/>
          <a:chExt cx="0" cy="0"/>
        </a:xfrm>
      </p:grpSpPr>
      <p:sp>
        <p:nvSpPr>
          <p:cNvPr id="160" name="Google Shape;160;p21"/>
          <p:cNvSpPr/>
          <p:nvPr/>
        </p:nvSpPr>
        <p:spPr>
          <a:xfrm>
            <a:off x="181367" y="311500"/>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1" name="Google Shape;161;p21"/>
          <p:cNvSpPr txBox="1"/>
          <p:nvPr/>
        </p:nvSpPr>
        <p:spPr>
          <a:xfrm>
            <a:off x="-7834" y="271467"/>
            <a:ext cx="12224700" cy="524700"/>
          </a:xfrm>
          <a:prstGeom prst="rect">
            <a:avLst/>
          </a:prstGeom>
          <a:noFill/>
          <a:ln>
            <a:noFill/>
          </a:ln>
        </p:spPr>
        <p:txBody>
          <a:bodyPr spcFirstLastPara="1" wrap="square" lIns="1097275" tIns="121900" rIns="121900" bIns="121900" anchor="ctr" anchorCtr="0">
            <a:no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Activity: </a:t>
            </a:r>
            <a:endParaRPr sz="3200" b="1">
              <a:solidFill>
                <a:srgbClr val="2E5E73"/>
              </a:solidFill>
              <a:latin typeface="Roboto"/>
              <a:ea typeface="Roboto"/>
              <a:cs typeface="Roboto"/>
              <a:sym typeface="Roboto"/>
            </a:endParaRPr>
          </a:p>
        </p:txBody>
      </p:sp>
      <p:sp>
        <p:nvSpPr>
          <p:cNvPr id="162" name="Google Shape;162;p21"/>
          <p:cNvSpPr txBox="1"/>
          <p:nvPr/>
        </p:nvSpPr>
        <p:spPr>
          <a:xfrm>
            <a:off x="7868233" y="5303933"/>
            <a:ext cx="3829500" cy="579300"/>
          </a:xfrm>
          <a:prstGeom prst="rect">
            <a:avLst/>
          </a:prstGeom>
          <a:noFill/>
          <a:ln>
            <a:noFill/>
          </a:ln>
        </p:spPr>
        <p:txBody>
          <a:bodyPr spcFirstLastPara="1" wrap="square" lIns="853425" tIns="0" rIns="121900" bIns="0" anchor="ctr" anchorCtr="0">
            <a:noAutofit/>
          </a:bodyPr>
          <a:lstStyle/>
          <a:p>
            <a:pPr marL="0" lvl="0" indent="0" algn="r" rtl="0">
              <a:spcBef>
                <a:spcPts val="0"/>
              </a:spcBef>
              <a:spcAft>
                <a:spcPts val="0"/>
              </a:spcAft>
              <a:buNone/>
            </a:pPr>
            <a:r>
              <a:rPr lang="en-US" sz="1900" b="1">
                <a:solidFill>
                  <a:srgbClr val="2E5E73"/>
                </a:solidFill>
                <a:latin typeface="Roboto"/>
                <a:ea typeface="Roboto"/>
                <a:cs typeface="Roboto"/>
                <a:sym typeface="Roboto"/>
              </a:rPr>
              <a:t>Suggested Time:</a:t>
            </a:r>
            <a:endParaRPr sz="1900" b="1">
              <a:solidFill>
                <a:srgbClr val="2E5E73"/>
              </a:solidFill>
              <a:latin typeface="Roboto"/>
              <a:ea typeface="Roboto"/>
              <a:cs typeface="Roboto"/>
              <a:sym typeface="Roboto"/>
            </a:endParaRPr>
          </a:p>
        </p:txBody>
      </p:sp>
      <p:pic>
        <p:nvPicPr>
          <p:cNvPr id="163" name="Google Shape;163;p21"/>
          <p:cNvPicPr preferRelativeResize="0"/>
          <p:nvPr/>
        </p:nvPicPr>
        <p:blipFill rotWithShape="1">
          <a:blip r:embed="rId2">
            <a:alphaModFix amt="12000"/>
          </a:blip>
          <a:srcRect l="-3280" t="-19179" r="-37524" b="41054"/>
          <a:stretch/>
        </p:blipFill>
        <p:spPr>
          <a:xfrm>
            <a:off x="0" y="4092633"/>
            <a:ext cx="4954800" cy="2765366"/>
          </a:xfrm>
          <a:prstGeom prst="rect">
            <a:avLst/>
          </a:prstGeom>
          <a:noFill/>
          <a:ln>
            <a:noFill/>
          </a:ln>
        </p:spPr>
      </p:pic>
      <p:cxnSp>
        <p:nvCxnSpPr>
          <p:cNvPr id="164" name="Google Shape;164;p21"/>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65" name="Google Shape;165;p21"/>
          <p:cNvSpPr txBox="1">
            <a:spLocks noGrp="1"/>
          </p:cNvSpPr>
          <p:nvPr>
            <p:ph type="subTitle" idx="1"/>
          </p:nvPr>
        </p:nvSpPr>
        <p:spPr>
          <a:xfrm>
            <a:off x="1091433" y="2302633"/>
            <a:ext cx="8691600" cy="2821500"/>
          </a:xfrm>
          <a:prstGeom prst="rect">
            <a:avLst/>
          </a:prstGeom>
        </p:spPr>
        <p:txBody>
          <a:bodyPr spcFirstLastPara="1" wrap="square" lIns="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166" name="Google Shape;166;p21"/>
          <p:cNvSpPr txBox="1">
            <a:spLocks noGrp="1"/>
          </p:cNvSpPr>
          <p:nvPr>
            <p:ph type="subTitle" idx="2"/>
          </p:nvPr>
        </p:nvSpPr>
        <p:spPr>
          <a:xfrm>
            <a:off x="0" y="5661867"/>
            <a:ext cx="11604900" cy="4308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900"/>
              <a:buNone/>
              <a:defRPr sz="1900"/>
            </a:lvl1pPr>
            <a:lvl2pPr lvl="1" algn="r" rtl="0">
              <a:spcBef>
                <a:spcPts val="0"/>
              </a:spcBef>
              <a:spcAft>
                <a:spcPts val="0"/>
              </a:spcAft>
              <a:buSzPts val="1900"/>
              <a:buNone/>
              <a:defRPr/>
            </a:lvl2pPr>
            <a:lvl3pPr lvl="2" algn="r" rtl="0">
              <a:spcBef>
                <a:spcPts val="0"/>
              </a:spcBef>
              <a:spcAft>
                <a:spcPts val="0"/>
              </a:spcAft>
              <a:buSzPts val="1900"/>
              <a:buNone/>
              <a:defRPr/>
            </a:lvl3pPr>
            <a:lvl4pPr lvl="3" algn="r" rtl="0">
              <a:spcBef>
                <a:spcPts val="0"/>
              </a:spcBef>
              <a:spcAft>
                <a:spcPts val="0"/>
              </a:spcAft>
              <a:buSzPts val="1900"/>
              <a:buNone/>
              <a:defRPr/>
            </a:lvl4pPr>
            <a:lvl5pPr lvl="4" algn="r" rtl="0">
              <a:spcBef>
                <a:spcPts val="0"/>
              </a:spcBef>
              <a:spcAft>
                <a:spcPts val="0"/>
              </a:spcAft>
              <a:buSzPts val="1900"/>
              <a:buNone/>
              <a:defRPr/>
            </a:lvl5pPr>
            <a:lvl6pPr lvl="5" algn="r" rtl="0">
              <a:spcBef>
                <a:spcPts val="0"/>
              </a:spcBef>
              <a:spcAft>
                <a:spcPts val="0"/>
              </a:spcAft>
              <a:buSzPts val="1900"/>
              <a:buNone/>
              <a:defRPr/>
            </a:lvl6pPr>
            <a:lvl7pPr lvl="6" algn="r" rtl="0">
              <a:spcBef>
                <a:spcPts val="0"/>
              </a:spcBef>
              <a:spcAft>
                <a:spcPts val="0"/>
              </a:spcAft>
              <a:buSzPts val="1900"/>
              <a:buNone/>
              <a:defRPr/>
            </a:lvl7pPr>
            <a:lvl8pPr lvl="7" algn="r" rtl="0">
              <a:spcBef>
                <a:spcPts val="0"/>
              </a:spcBef>
              <a:spcAft>
                <a:spcPts val="0"/>
              </a:spcAft>
              <a:buSzPts val="1900"/>
              <a:buNone/>
              <a:defRPr/>
            </a:lvl8pPr>
            <a:lvl9pPr lvl="8" algn="r" rtl="0">
              <a:spcBef>
                <a:spcPts val="0"/>
              </a:spcBef>
              <a:spcAft>
                <a:spcPts val="0"/>
              </a:spcAft>
              <a:buSzPts val="1900"/>
              <a:buNone/>
              <a:defRPr/>
            </a:lvl9pPr>
          </a:lstStyle>
          <a:p>
            <a:endParaRPr/>
          </a:p>
        </p:txBody>
      </p:sp>
      <p:pic>
        <p:nvPicPr>
          <p:cNvPr id="167" name="Google Shape;167;p21"/>
          <p:cNvPicPr preferRelativeResize="0"/>
          <p:nvPr/>
        </p:nvPicPr>
        <p:blipFill>
          <a:blip r:embed="rId3">
            <a:alphaModFix/>
          </a:blip>
          <a:stretch>
            <a:fillRect/>
          </a:stretch>
        </p:blipFill>
        <p:spPr>
          <a:xfrm>
            <a:off x="297095" y="430900"/>
            <a:ext cx="532143" cy="524800"/>
          </a:xfrm>
          <a:prstGeom prst="rect">
            <a:avLst/>
          </a:prstGeom>
          <a:noFill/>
          <a:ln>
            <a:noFill/>
          </a:ln>
        </p:spPr>
      </p:pic>
      <p:sp>
        <p:nvSpPr>
          <p:cNvPr id="168" name="Google Shape;168;p21"/>
          <p:cNvSpPr txBox="1">
            <a:spLocks noGrp="1"/>
          </p:cNvSpPr>
          <p:nvPr>
            <p:ph type="title"/>
          </p:nvPr>
        </p:nvSpPr>
        <p:spPr>
          <a:xfrm>
            <a:off x="-8000" y="638200"/>
            <a:ext cx="12224700" cy="430800"/>
          </a:xfrm>
          <a:prstGeom prst="rect">
            <a:avLst/>
          </a:prstGeom>
        </p:spPr>
        <p:txBody>
          <a:bodyPr spcFirstLastPara="1" wrap="square" lIns="1097275" tIns="121900" rIns="121900" bIns="121900" anchor="t" anchorCtr="0">
            <a:noAutofit/>
          </a:bodyPr>
          <a:lstStyle>
            <a:lvl1pPr lvl="0" rtl="0">
              <a:spcBef>
                <a:spcPts val="0"/>
              </a:spcBef>
              <a:spcAft>
                <a:spcPts val="0"/>
              </a:spcAft>
              <a:buSzPts val="1900"/>
              <a:buFont typeface="Roboto Light"/>
              <a:buNone/>
              <a:defRPr sz="1900" b="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ist to Five Slide">
  <p:cSld name="CUSTOM_23_1">
    <p:bg>
      <p:bgPr>
        <a:solidFill>
          <a:srgbClr val="F2F2F2"/>
        </a:solidFill>
        <a:effectLst/>
      </p:bgPr>
    </p:bg>
    <p:spTree>
      <p:nvGrpSpPr>
        <p:cNvPr id="1" name="Shape 169"/>
        <p:cNvGrpSpPr/>
        <p:nvPr/>
      </p:nvGrpSpPr>
      <p:grpSpPr>
        <a:xfrm>
          <a:off x="0" y="0"/>
          <a:ext cx="0" cy="0"/>
          <a:chOff x="0" y="0"/>
          <a:chExt cx="0" cy="0"/>
        </a:xfrm>
      </p:grpSpPr>
      <p:sp>
        <p:nvSpPr>
          <p:cNvPr id="170" name="Google Shape;170;p22"/>
          <p:cNvSpPr/>
          <p:nvPr/>
        </p:nvSpPr>
        <p:spPr>
          <a:xfrm>
            <a:off x="181367" y="169867"/>
            <a:ext cx="763500" cy="763500"/>
          </a:xfrm>
          <a:prstGeom prst="ellipse">
            <a:avLst/>
          </a:prstGeom>
          <a:solidFill>
            <a:srgbClr val="FCB91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1" name="Google Shape;171;p22"/>
          <p:cNvSpPr txBox="1"/>
          <p:nvPr/>
        </p:nvSpPr>
        <p:spPr>
          <a:xfrm>
            <a:off x="0" y="359400"/>
            <a:ext cx="12192000" cy="524700"/>
          </a:xfrm>
          <a:prstGeom prst="rect">
            <a:avLst/>
          </a:prstGeom>
          <a:noFill/>
          <a:ln>
            <a:noFill/>
          </a:ln>
        </p:spPr>
        <p:txBody>
          <a:bodyPr spcFirstLastPara="1" wrap="square" lIns="1097275" tIns="121900" rIns="121900" bIns="121900" anchor="ctr" anchorCtr="0">
            <a:noAutofit/>
          </a:bodyPr>
          <a:lstStyle/>
          <a:p>
            <a:pPr marL="0" lvl="0" indent="0" algn="l" rtl="0">
              <a:spcBef>
                <a:spcPts val="0"/>
              </a:spcBef>
              <a:spcAft>
                <a:spcPts val="0"/>
              </a:spcAft>
              <a:buNone/>
            </a:pPr>
            <a:r>
              <a:rPr lang="en-US" sz="3200" b="1">
                <a:solidFill>
                  <a:srgbClr val="2E5E73"/>
                </a:solidFill>
                <a:latin typeface="Roboto"/>
                <a:ea typeface="Roboto"/>
                <a:cs typeface="Roboto"/>
                <a:sym typeface="Roboto"/>
              </a:rPr>
              <a:t>Fist to Five </a:t>
            </a:r>
            <a:endParaRPr sz="3200" b="1">
              <a:solidFill>
                <a:srgbClr val="2E5E73"/>
              </a:solidFill>
              <a:latin typeface="Roboto"/>
              <a:ea typeface="Roboto"/>
              <a:cs typeface="Roboto"/>
              <a:sym typeface="Roboto"/>
            </a:endParaRPr>
          </a:p>
        </p:txBody>
      </p:sp>
      <p:cxnSp>
        <p:nvCxnSpPr>
          <p:cNvPr id="172" name="Google Shape;172;p22"/>
          <p:cNvCxnSpPr/>
          <p:nvPr/>
        </p:nvCxnSpPr>
        <p:spPr>
          <a:xfrm>
            <a:off x="0" y="1239867"/>
            <a:ext cx="9783300" cy="0"/>
          </a:xfrm>
          <a:prstGeom prst="straightConnector1">
            <a:avLst/>
          </a:prstGeom>
          <a:noFill/>
          <a:ln w="19050" cap="flat" cmpd="sng">
            <a:solidFill>
              <a:srgbClr val="2E5E73"/>
            </a:solidFill>
            <a:prstDash val="solid"/>
            <a:round/>
            <a:headEnd type="none" w="med" len="med"/>
            <a:tailEnd type="oval" w="med" len="med"/>
          </a:ln>
        </p:spPr>
      </p:cxnSp>
      <p:sp>
        <p:nvSpPr>
          <p:cNvPr id="173" name="Google Shape;173;p22"/>
          <p:cNvSpPr txBox="1">
            <a:spLocks noGrp="1"/>
          </p:cNvSpPr>
          <p:nvPr>
            <p:ph type="subTitle" idx="1"/>
          </p:nvPr>
        </p:nvSpPr>
        <p:spPr>
          <a:xfrm>
            <a:off x="1091433" y="1674467"/>
            <a:ext cx="9849300" cy="30807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pic>
        <p:nvPicPr>
          <p:cNvPr id="174" name="Google Shape;174;p22"/>
          <p:cNvPicPr preferRelativeResize="0"/>
          <p:nvPr/>
        </p:nvPicPr>
        <p:blipFill rotWithShape="1">
          <a:blip r:embed="rId2">
            <a:alphaModFix/>
          </a:blip>
          <a:srcRect b="11668"/>
          <a:stretch/>
        </p:blipFill>
        <p:spPr>
          <a:xfrm>
            <a:off x="7806733" y="4816368"/>
            <a:ext cx="1104900" cy="2041634"/>
          </a:xfrm>
          <a:prstGeom prst="rect">
            <a:avLst/>
          </a:prstGeom>
          <a:noFill/>
          <a:ln>
            <a:noFill/>
          </a:ln>
        </p:spPr>
      </p:pic>
      <p:pic>
        <p:nvPicPr>
          <p:cNvPr id="175" name="Google Shape;175;p22"/>
          <p:cNvPicPr preferRelativeResize="0"/>
          <p:nvPr/>
        </p:nvPicPr>
        <p:blipFill rotWithShape="1">
          <a:blip r:embed="rId3">
            <a:alphaModFix/>
          </a:blip>
          <a:srcRect b="13517"/>
          <a:stretch/>
        </p:blipFill>
        <p:spPr>
          <a:xfrm>
            <a:off x="6195067" y="4848132"/>
            <a:ext cx="889000" cy="2009867"/>
          </a:xfrm>
          <a:prstGeom prst="rect">
            <a:avLst/>
          </a:prstGeom>
          <a:noFill/>
          <a:ln>
            <a:noFill/>
          </a:ln>
        </p:spPr>
      </p:pic>
      <p:pic>
        <p:nvPicPr>
          <p:cNvPr id="176" name="Google Shape;176;p22"/>
          <p:cNvPicPr preferRelativeResize="0"/>
          <p:nvPr/>
        </p:nvPicPr>
        <p:blipFill rotWithShape="1">
          <a:blip r:embed="rId4">
            <a:alphaModFix/>
          </a:blip>
          <a:srcRect b="13770"/>
          <a:stretch/>
        </p:blipFill>
        <p:spPr>
          <a:xfrm>
            <a:off x="4392900" y="4930668"/>
            <a:ext cx="977900" cy="1927333"/>
          </a:xfrm>
          <a:prstGeom prst="rect">
            <a:avLst/>
          </a:prstGeom>
          <a:noFill/>
          <a:ln>
            <a:noFill/>
          </a:ln>
        </p:spPr>
      </p:pic>
      <p:pic>
        <p:nvPicPr>
          <p:cNvPr id="177" name="Google Shape;177;p22"/>
          <p:cNvPicPr preferRelativeResize="0"/>
          <p:nvPr/>
        </p:nvPicPr>
        <p:blipFill rotWithShape="1">
          <a:blip r:embed="rId5">
            <a:alphaModFix/>
          </a:blip>
          <a:srcRect b="12495"/>
          <a:stretch/>
        </p:blipFill>
        <p:spPr>
          <a:xfrm>
            <a:off x="9471767" y="4879868"/>
            <a:ext cx="1485900" cy="1978134"/>
          </a:xfrm>
          <a:prstGeom prst="rect">
            <a:avLst/>
          </a:prstGeom>
          <a:noFill/>
          <a:ln>
            <a:noFill/>
          </a:ln>
        </p:spPr>
      </p:pic>
      <p:pic>
        <p:nvPicPr>
          <p:cNvPr id="178" name="Google Shape;178;p22"/>
          <p:cNvPicPr preferRelativeResize="0"/>
          <p:nvPr/>
        </p:nvPicPr>
        <p:blipFill rotWithShape="1">
          <a:blip r:embed="rId6">
            <a:alphaModFix/>
          </a:blip>
          <a:srcRect b="19955"/>
          <a:stretch/>
        </p:blipFill>
        <p:spPr>
          <a:xfrm>
            <a:off x="975867" y="5597435"/>
            <a:ext cx="1028700" cy="1260567"/>
          </a:xfrm>
          <a:prstGeom prst="rect">
            <a:avLst/>
          </a:prstGeom>
          <a:noFill/>
          <a:ln>
            <a:noFill/>
          </a:ln>
        </p:spPr>
      </p:pic>
      <p:pic>
        <p:nvPicPr>
          <p:cNvPr id="179" name="Google Shape;179;p22"/>
          <p:cNvPicPr preferRelativeResize="0"/>
          <p:nvPr/>
        </p:nvPicPr>
        <p:blipFill rotWithShape="1">
          <a:blip r:embed="rId7">
            <a:alphaModFix/>
          </a:blip>
          <a:srcRect b="12495"/>
          <a:stretch/>
        </p:blipFill>
        <p:spPr>
          <a:xfrm>
            <a:off x="2745867" y="4879868"/>
            <a:ext cx="1016000" cy="1978134"/>
          </a:xfrm>
          <a:prstGeom prst="rect">
            <a:avLst/>
          </a:prstGeom>
          <a:noFill/>
          <a:ln>
            <a:noFill/>
          </a:ln>
        </p:spPr>
      </p:pic>
      <p:pic>
        <p:nvPicPr>
          <p:cNvPr id="180" name="Google Shape;180;p22"/>
          <p:cNvPicPr preferRelativeResize="0"/>
          <p:nvPr/>
        </p:nvPicPr>
        <p:blipFill rotWithShape="1">
          <a:blip r:embed="rId5">
            <a:alphaModFix/>
          </a:blip>
          <a:srcRect b="12495"/>
          <a:stretch/>
        </p:blipFill>
        <p:spPr>
          <a:xfrm rot="-2">
            <a:off x="360453" y="202334"/>
            <a:ext cx="512181" cy="68186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0" y="170800"/>
            <a:ext cx="12192000" cy="763500"/>
          </a:xfrm>
          <a:prstGeom prst="rect">
            <a:avLst/>
          </a:prstGeom>
          <a:noFill/>
          <a:ln>
            <a:noFill/>
          </a:ln>
        </p:spPr>
        <p:txBody>
          <a:bodyPr spcFirstLastPara="1" wrap="square" lIns="487675" tIns="121900" rIns="121900" bIns="121900" anchor="t" anchorCtr="0">
            <a:noAutofit/>
          </a:bodyPr>
          <a:lstStyle>
            <a:lvl1pPr lvl="0" rtl="0">
              <a:spcBef>
                <a:spcPts val="0"/>
              </a:spcBef>
              <a:spcAft>
                <a:spcPts val="0"/>
              </a:spcAft>
              <a:buClr>
                <a:srgbClr val="2E5E73"/>
              </a:buClr>
              <a:buSzPts val="3200"/>
              <a:buFont typeface="Roboto"/>
              <a:buNone/>
              <a:defRPr sz="3200" b="1">
                <a:solidFill>
                  <a:srgbClr val="2E5E73"/>
                </a:solidFill>
                <a:latin typeface="Roboto"/>
                <a:ea typeface="Roboto"/>
                <a:cs typeface="Roboto"/>
                <a:sym typeface="Roboto"/>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86" name="Google Shape;86;p13"/>
          <p:cNvSpPr txBox="1">
            <a:spLocks noGrp="1"/>
          </p:cNvSpPr>
          <p:nvPr>
            <p:ph type="body" idx="1"/>
          </p:nvPr>
        </p:nvSpPr>
        <p:spPr>
          <a:xfrm>
            <a:off x="48768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rgbClr val="2E5E73"/>
              </a:buClr>
              <a:buSzPts val="2400"/>
              <a:buFont typeface="Roboto Light"/>
              <a:buChar char="●"/>
              <a:defRPr sz="2400">
                <a:solidFill>
                  <a:srgbClr val="2E5E73"/>
                </a:solidFill>
                <a:latin typeface="Roboto Light"/>
                <a:ea typeface="Roboto Light"/>
                <a:cs typeface="Roboto Light"/>
                <a:sym typeface="Roboto Light"/>
              </a:defRPr>
            </a:lvl1pPr>
            <a:lvl2pPr marL="914400" lvl="1"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2pPr>
            <a:lvl3pPr marL="1371600" lvl="2"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3pPr>
            <a:lvl4pPr marL="1828800" lvl="3"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4pPr>
            <a:lvl5pPr marL="2286000" lvl="4"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5pPr>
            <a:lvl6pPr marL="2743200" lvl="5"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6pPr>
            <a:lvl7pPr marL="3200400" lvl="6"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7pPr>
            <a:lvl8pPr marL="3657600" lvl="7"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8pPr>
            <a:lvl9pPr marL="4114800" lvl="8" indent="-34925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hyperlink" Target="https://insideairbnb.com/new-york-city/" TargetMode="External"/><Relationship Id="rId2" Type="http://schemas.openxmlformats.org/officeDocument/2006/relationships/notesSlide" Target="../notesSlides/notesSlide4.xml"/><Relationship Id="rId1" Type="http://schemas.openxmlformats.org/officeDocument/2006/relationships/slideLayout" Target="../slideLayouts/slideLayout65.xml"/><Relationship Id="rId4" Type="http://schemas.openxmlformats.org/officeDocument/2006/relationships/hyperlink" Target="https://streeteasy.com/blog/data-dashboard/%5bobject%20Object%5d?agg=Total&amp;metric=Inventory&amp;type=Sales&amp;bedrooms=Any%20Bedrooms&amp;property=Any%20Property%20Type&amp;minDate=2010-01-01&amp;maxDate=2024-04-01&amp;area=Flatiron,Brooklyn%20Height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A5E"/>
        </a:solidFill>
        <a:effectLst/>
      </p:bgPr>
    </p:bg>
    <p:spTree>
      <p:nvGrpSpPr>
        <p:cNvPr id="1" name="Shape 906"/>
        <p:cNvGrpSpPr/>
        <p:nvPr/>
      </p:nvGrpSpPr>
      <p:grpSpPr>
        <a:xfrm>
          <a:off x="0" y="0"/>
          <a:ext cx="0" cy="0"/>
          <a:chOff x="0" y="0"/>
          <a:chExt cx="0" cy="0"/>
        </a:xfrm>
      </p:grpSpPr>
      <p:sp>
        <p:nvSpPr>
          <p:cNvPr id="907" name="Google Shape;907;p79"/>
          <p:cNvSpPr txBox="1"/>
          <p:nvPr/>
        </p:nvSpPr>
        <p:spPr>
          <a:xfrm>
            <a:off x="5497903" y="2142333"/>
            <a:ext cx="3158100" cy="4926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2100"/>
              </a:spcAft>
              <a:buNone/>
            </a:pPr>
            <a:r>
              <a:rPr lang="en-US" sz="1600" b="1">
                <a:solidFill>
                  <a:schemeClr val="lt1"/>
                </a:solidFill>
                <a:latin typeface="Roboto"/>
                <a:ea typeface="Roboto"/>
                <a:cs typeface="Roboto"/>
                <a:sym typeface="Roboto"/>
              </a:rPr>
              <a:t>AI Boot Camp </a:t>
            </a:r>
            <a:r>
              <a:rPr lang="en-US" sz="1600" b="1">
                <a:solidFill>
                  <a:srgbClr val="FCB912"/>
                </a:solidFill>
                <a:latin typeface="Roboto"/>
                <a:ea typeface="Roboto"/>
                <a:cs typeface="Roboto"/>
                <a:sym typeface="Roboto"/>
              </a:rPr>
              <a:t>Project 1</a:t>
            </a:r>
            <a:endParaRPr sz="1600" b="1">
              <a:solidFill>
                <a:srgbClr val="FCB912"/>
              </a:solidFill>
              <a:latin typeface="Roboto"/>
              <a:ea typeface="Roboto"/>
              <a:cs typeface="Roboto"/>
              <a:sym typeface="Roboto"/>
            </a:endParaRPr>
          </a:p>
        </p:txBody>
      </p:sp>
      <p:sp>
        <p:nvSpPr>
          <p:cNvPr id="908" name="Google Shape;908;p79"/>
          <p:cNvSpPr txBox="1">
            <a:spLocks noGrp="1"/>
          </p:cNvSpPr>
          <p:nvPr>
            <p:ph type="title"/>
          </p:nvPr>
        </p:nvSpPr>
        <p:spPr>
          <a:xfrm>
            <a:off x="5226628" y="2634725"/>
            <a:ext cx="6703450" cy="1733100"/>
          </a:xfrm>
          <a:prstGeom prst="rect">
            <a:avLst/>
          </a:prstGeom>
        </p:spPr>
        <p:txBody>
          <a:bodyPr spcFirstLastPara="1" wrap="square" lIns="487675" tIns="121900" rIns="121900" bIns="121900" anchor="t" anchorCtr="0">
            <a:noAutofit/>
          </a:bodyPr>
          <a:lstStyle/>
          <a:p>
            <a:pPr marL="0" lvl="0" indent="0" algn="l" rtl="0">
              <a:lnSpc>
                <a:spcPct val="100000"/>
              </a:lnSpc>
              <a:spcBef>
                <a:spcPts val="0"/>
              </a:spcBef>
              <a:spcAft>
                <a:spcPts val="0"/>
              </a:spcAft>
              <a:buSzPts val="1300"/>
              <a:buNone/>
            </a:pPr>
            <a:r>
              <a:rPr lang="en-US" sz="5300" b="0">
                <a:solidFill>
                  <a:schemeClr val="lt1"/>
                </a:solidFill>
                <a:latin typeface="Roboto Medium"/>
                <a:ea typeface="Roboto Medium"/>
                <a:cs typeface="Roboto Medium"/>
                <a:sym typeface="Roboto Medium"/>
              </a:rPr>
              <a:t>Is NYC a Harbinger for Airbnb?</a:t>
            </a:r>
            <a:endParaRPr sz="5300" b="0">
              <a:solidFill>
                <a:schemeClr val="lt1"/>
              </a:solidFill>
              <a:latin typeface="Roboto Medium"/>
              <a:ea typeface="Roboto Medium"/>
              <a:cs typeface="Roboto Medium"/>
              <a:sym typeface="Roboto Medium"/>
            </a:endParaRPr>
          </a:p>
        </p:txBody>
      </p:sp>
      <p:sp>
        <p:nvSpPr>
          <p:cNvPr id="909" name="Google Shape;909;p79"/>
          <p:cNvSpPr txBox="1"/>
          <p:nvPr/>
        </p:nvSpPr>
        <p:spPr>
          <a:xfrm>
            <a:off x="533973" y="4223275"/>
            <a:ext cx="5216700" cy="2696082"/>
          </a:xfrm>
          <a:prstGeom prst="rect">
            <a:avLst/>
          </a:prstGeom>
          <a:noFill/>
          <a:ln>
            <a:noFill/>
          </a:ln>
        </p:spPr>
        <p:txBody>
          <a:bodyPr spcFirstLastPara="1" wrap="square" lIns="121900" tIns="121900" rIns="121900" bIns="121900" anchor="t" anchorCtr="0">
            <a:spAutoFit/>
          </a:bodyPr>
          <a:lstStyle/>
          <a:p>
            <a:pPr>
              <a:lnSpc>
                <a:spcPct val="114999"/>
              </a:lnSpc>
              <a:spcAft>
                <a:spcPts val="2100"/>
              </a:spcAft>
            </a:pPr>
            <a:r>
              <a:rPr lang="en-US" sz="1800">
                <a:solidFill>
                  <a:schemeClr val="lt1"/>
                </a:solidFill>
                <a:latin typeface="Roboto Medium"/>
                <a:ea typeface="Roboto Medium"/>
                <a:cs typeface="Roboto Medium"/>
              </a:rPr>
              <a:t>TEAM MEMBERS:</a:t>
            </a:r>
          </a:p>
          <a:p>
            <a:pPr>
              <a:lnSpc>
                <a:spcPct val="114999"/>
              </a:lnSpc>
              <a:spcAft>
                <a:spcPts val="2100"/>
              </a:spcAft>
            </a:pPr>
            <a:r>
              <a:rPr lang="en-US" sz="1800">
                <a:solidFill>
                  <a:schemeClr val="lt1"/>
                </a:solidFill>
                <a:latin typeface="Roboto Medium"/>
                <a:ea typeface="Roboto Medium"/>
                <a:cs typeface="Roboto Medium"/>
              </a:rPr>
              <a:t>Alan Khalili</a:t>
            </a:r>
            <a:br>
              <a:rPr lang="en-US" sz="1800">
                <a:solidFill>
                  <a:schemeClr val="lt1"/>
                </a:solidFill>
                <a:latin typeface="Roboto Medium"/>
                <a:ea typeface="Roboto Medium"/>
                <a:cs typeface="Roboto Medium"/>
              </a:rPr>
            </a:br>
            <a:r>
              <a:rPr lang="en-US" sz="1800">
                <a:solidFill>
                  <a:schemeClr val="lt1"/>
                </a:solidFill>
                <a:latin typeface="Roboto Medium"/>
                <a:ea typeface="Roboto Medium"/>
                <a:cs typeface="Roboto Medium"/>
              </a:rPr>
              <a:t>Danny Gallardo</a:t>
            </a:r>
            <a:br>
              <a:rPr lang="en-US" sz="1800">
                <a:solidFill>
                  <a:schemeClr val="lt1"/>
                </a:solidFill>
                <a:latin typeface="Roboto Medium"/>
                <a:ea typeface="Roboto Medium"/>
                <a:cs typeface="Roboto Medium"/>
              </a:rPr>
            </a:br>
            <a:r>
              <a:rPr lang="en-US" sz="1800">
                <a:solidFill>
                  <a:schemeClr val="lt1"/>
                </a:solidFill>
                <a:latin typeface="Roboto Medium"/>
                <a:ea typeface="Roboto Medium"/>
                <a:cs typeface="Roboto Medium"/>
              </a:rPr>
              <a:t>Ramona Ciobanu</a:t>
            </a:r>
            <a:br>
              <a:rPr lang="en-US" sz="1800">
                <a:latin typeface="Roboto Medium"/>
                <a:ea typeface="Roboto Medium"/>
                <a:cs typeface="Roboto Medium"/>
              </a:rPr>
            </a:br>
            <a:r>
              <a:rPr lang="en-US" sz="1800" err="1">
                <a:solidFill>
                  <a:schemeClr val="lt1"/>
                </a:solidFill>
                <a:latin typeface="Roboto Medium"/>
                <a:ea typeface="Roboto Medium"/>
                <a:cs typeface="Roboto Medium"/>
              </a:rPr>
              <a:t>Sezan</a:t>
            </a:r>
            <a:r>
              <a:rPr lang="en-US" sz="1800">
                <a:solidFill>
                  <a:schemeClr val="lt1"/>
                </a:solidFill>
                <a:latin typeface="Roboto Medium"/>
                <a:ea typeface="Roboto Medium"/>
                <a:cs typeface="Roboto Medium"/>
              </a:rPr>
              <a:t> Prudence </a:t>
            </a:r>
            <a:r>
              <a:rPr lang="en-US" sz="1800" err="1">
                <a:solidFill>
                  <a:schemeClr val="lt1"/>
                </a:solidFill>
                <a:latin typeface="Roboto Medium"/>
                <a:ea typeface="Roboto Medium"/>
                <a:cs typeface="Roboto Medium"/>
              </a:rPr>
              <a:t>Hessou</a:t>
            </a:r>
            <a:r>
              <a:rPr lang="en-US" sz="1800">
                <a:solidFill>
                  <a:schemeClr val="lt1"/>
                </a:solidFill>
                <a:latin typeface="Roboto Medium"/>
                <a:ea typeface="Roboto Medium"/>
                <a:cs typeface="Roboto Medium"/>
              </a:rPr>
              <a:t> </a:t>
            </a:r>
            <a:br>
              <a:rPr lang="en-US" sz="1800">
                <a:solidFill>
                  <a:schemeClr val="lt1"/>
                </a:solidFill>
                <a:latin typeface="Roboto Medium"/>
                <a:ea typeface="Roboto Medium"/>
                <a:cs typeface="Roboto Medium"/>
              </a:rPr>
            </a:br>
            <a:r>
              <a:rPr lang="en-US" sz="1800">
                <a:solidFill>
                  <a:schemeClr val="lt1"/>
                </a:solidFill>
                <a:latin typeface="Roboto Medium"/>
                <a:ea typeface="Roboto Medium"/>
                <a:cs typeface="Roboto Medium"/>
              </a:rPr>
              <a:t>Vadim </a:t>
            </a:r>
            <a:r>
              <a:rPr lang="en-US" sz="1800" err="1">
                <a:solidFill>
                  <a:schemeClr val="lt1"/>
                </a:solidFill>
                <a:latin typeface="Roboto Medium"/>
                <a:ea typeface="Roboto Medium"/>
                <a:cs typeface="Roboto Medium"/>
              </a:rPr>
              <a:t>Bychock</a:t>
            </a:r>
            <a:r>
              <a:rPr lang="en-US" sz="1800">
                <a:solidFill>
                  <a:schemeClr val="lt1"/>
                </a:solidFill>
                <a:latin typeface="Roboto Medium"/>
                <a:ea typeface="Roboto Medium"/>
                <a:cs typeface="Roboto Medium"/>
              </a:rPr>
              <a:t> </a:t>
            </a:r>
          </a:p>
        </p:txBody>
      </p:sp>
      <p:cxnSp>
        <p:nvCxnSpPr>
          <p:cNvPr id="910" name="Google Shape;910;p79"/>
          <p:cNvCxnSpPr/>
          <p:nvPr/>
        </p:nvCxnSpPr>
        <p:spPr>
          <a:xfrm>
            <a:off x="5797000" y="2634733"/>
            <a:ext cx="1291500" cy="0"/>
          </a:xfrm>
          <a:prstGeom prst="straightConnector1">
            <a:avLst/>
          </a:prstGeom>
          <a:noFill/>
          <a:ln w="19050" cap="flat" cmpd="sng">
            <a:solidFill>
              <a:schemeClr val="lt1"/>
            </a:solidFill>
            <a:prstDash val="solid"/>
            <a:round/>
            <a:headEnd type="none" w="med" len="med"/>
            <a:tailEnd type="none" w="med" len="med"/>
          </a:ln>
        </p:spPr>
      </p:cxnSp>
      <p:cxnSp>
        <p:nvCxnSpPr>
          <p:cNvPr id="911" name="Google Shape;911;p79"/>
          <p:cNvCxnSpPr>
            <a:cxnSpLocks/>
          </p:cNvCxnSpPr>
          <p:nvPr/>
        </p:nvCxnSpPr>
        <p:spPr>
          <a:xfrm flipV="1">
            <a:off x="5590309" y="2634600"/>
            <a:ext cx="7482724" cy="125"/>
          </a:xfrm>
          <a:prstGeom prst="straightConnector1">
            <a:avLst/>
          </a:prstGeom>
          <a:noFill/>
          <a:ln w="19050" cap="flat" cmpd="sng">
            <a:solidFill>
              <a:schemeClr val="lt1"/>
            </a:solidFill>
            <a:prstDash val="solid"/>
            <a:round/>
            <a:headEnd type="none" w="med" len="med"/>
            <a:tailEnd type="oval" w="med" len="med"/>
          </a:ln>
        </p:spPr>
      </p:cxnSp>
      <p:pic>
        <p:nvPicPr>
          <p:cNvPr id="1028" name="Picture 4" descr="The New Airbnb Logo: Learning from the Controversy">
            <a:extLst>
              <a:ext uri="{FF2B5EF4-FFF2-40B4-BE49-F238E27FC236}">
                <a16:creationId xmlns:a16="http://schemas.microsoft.com/office/drawing/2014/main" id="{B353D230-A602-1797-2591-FE2E95F0C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01" y="163307"/>
            <a:ext cx="5311502" cy="1978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1000"/>
                                        <p:tgtEl>
                                          <p:spTgt spid="907"/>
                                        </p:tgtEl>
                                      </p:cBhvr>
                                    </p:animEffect>
                                  </p:childTnLst>
                                </p:cTn>
                              </p:par>
                              <p:par>
                                <p:cTn id="8" presetID="10" presetClass="entr" presetSubtype="0" fill="hold" nodeType="withEffect">
                                  <p:stCondLst>
                                    <p:cond delay="0"/>
                                  </p:stCondLst>
                                  <p:childTnLst>
                                    <p:set>
                                      <p:cBhvr>
                                        <p:cTn id="9" dur="1" fill="hold">
                                          <p:stCondLst>
                                            <p:cond delay="0"/>
                                          </p:stCondLst>
                                        </p:cTn>
                                        <p:tgtEl>
                                          <p:spTgt spid="908"/>
                                        </p:tgtEl>
                                        <p:attrNameLst>
                                          <p:attrName>style.visibility</p:attrName>
                                        </p:attrNameLst>
                                      </p:cBhvr>
                                      <p:to>
                                        <p:strVal val="visible"/>
                                      </p:to>
                                    </p:set>
                                    <p:animEffect transition="in" filter="fade">
                                      <p:cBhvr>
                                        <p:cTn id="10" dur="1000"/>
                                        <p:tgtEl>
                                          <p:spTgt spid="908"/>
                                        </p:tgtEl>
                                      </p:cBhvr>
                                    </p:animEffect>
                                  </p:childTnLst>
                                </p:cTn>
                              </p:par>
                              <p:par>
                                <p:cTn id="11" presetID="10" presetClass="entr" presetSubtype="0" fill="hold" nodeType="withEffect">
                                  <p:stCondLst>
                                    <p:cond delay="0"/>
                                  </p:stCondLst>
                                  <p:childTnLst>
                                    <p:set>
                                      <p:cBhvr>
                                        <p:cTn id="12" dur="1" fill="hold">
                                          <p:stCondLst>
                                            <p:cond delay="0"/>
                                          </p:stCondLst>
                                        </p:cTn>
                                        <p:tgtEl>
                                          <p:spTgt spid="909"/>
                                        </p:tgtEl>
                                        <p:attrNameLst>
                                          <p:attrName>style.visibility</p:attrName>
                                        </p:attrNameLst>
                                      </p:cBhvr>
                                      <p:to>
                                        <p:strVal val="visible"/>
                                      </p:to>
                                    </p:set>
                                    <p:animEffect transition="in" filter="fade">
                                      <p:cBhvr>
                                        <p:cTn id="13" dur="1000"/>
                                        <p:tgtEl>
                                          <p:spTgt spid="909"/>
                                        </p:tgtEl>
                                      </p:cBhvr>
                                    </p:animEffect>
                                  </p:childTnLst>
                                </p:cTn>
                              </p:par>
                              <p:par>
                                <p:cTn id="14" presetID="10" presetClass="entr" presetSubtype="0" fill="hold" nodeType="withEffect">
                                  <p:stCondLst>
                                    <p:cond delay="0"/>
                                  </p:stCondLst>
                                  <p:childTnLst>
                                    <p:set>
                                      <p:cBhvr>
                                        <p:cTn id="15" dur="1" fill="hold">
                                          <p:stCondLst>
                                            <p:cond delay="0"/>
                                          </p:stCondLst>
                                        </p:cTn>
                                        <p:tgtEl>
                                          <p:spTgt spid="910"/>
                                        </p:tgtEl>
                                        <p:attrNameLst>
                                          <p:attrName>style.visibility</p:attrName>
                                        </p:attrNameLst>
                                      </p:cBhvr>
                                      <p:to>
                                        <p:strVal val="visible"/>
                                      </p:to>
                                    </p:set>
                                    <p:animEffect transition="in" filter="fade">
                                      <p:cBhvr>
                                        <p:cTn id="16" dur="1000"/>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2" name="Picture 1" descr="A graph of a number of rooms&#10;&#10;Description automatically generated">
            <a:extLst>
              <a:ext uri="{FF2B5EF4-FFF2-40B4-BE49-F238E27FC236}">
                <a16:creationId xmlns:a16="http://schemas.microsoft.com/office/drawing/2014/main" id="{3C3FD532-1C86-9404-6A9C-F8A9B2343F19}"/>
              </a:ext>
            </a:extLst>
          </p:cNvPr>
          <p:cNvPicPr>
            <a:picLocks noChangeAspect="1"/>
          </p:cNvPicPr>
          <p:nvPr/>
        </p:nvPicPr>
        <p:blipFill>
          <a:blip r:embed="rId3"/>
          <a:stretch>
            <a:fillRect/>
          </a:stretch>
        </p:blipFill>
        <p:spPr>
          <a:xfrm>
            <a:off x="3899955" y="33109"/>
            <a:ext cx="8292045" cy="6846497"/>
          </a:xfrm>
          <a:prstGeom prst="rect">
            <a:avLst/>
          </a:prstGeom>
        </p:spPr>
      </p:pic>
      <p:sp>
        <p:nvSpPr>
          <p:cNvPr id="3" name="TextBox 2">
            <a:extLst>
              <a:ext uri="{FF2B5EF4-FFF2-40B4-BE49-F238E27FC236}">
                <a16:creationId xmlns:a16="http://schemas.microsoft.com/office/drawing/2014/main" id="{9FF152F8-BD28-4AEF-36D4-A138F3A0AD59}"/>
              </a:ext>
            </a:extLst>
          </p:cNvPr>
          <p:cNvSpPr txBox="1"/>
          <p:nvPr/>
        </p:nvSpPr>
        <p:spPr>
          <a:xfrm>
            <a:off x="0" y="1498815"/>
            <a:ext cx="4065917"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solidFill>
                  <a:srgbClr val="12222B"/>
                </a:solidFill>
              </a:rPr>
              <a:t>Tourism and Business Travel</a:t>
            </a:r>
            <a:r>
              <a:rPr lang="en-US">
                <a:solidFill>
                  <a:srgbClr val="12222B"/>
                </a:solidFill>
              </a:rPr>
              <a:t>: The high number of entire homes/apartments indicates a strong demand from tourists and business travelers who prefer the privacy and convenience of having an entire place</a:t>
            </a:r>
            <a:endParaRPr lang="en-US"/>
          </a:p>
          <a:p>
            <a:endParaRPr lang="en-US"/>
          </a:p>
          <a:p>
            <a:pPr marL="285750" indent="-285750">
              <a:buChar char="•"/>
            </a:pPr>
            <a:r>
              <a:rPr lang="en-US" b="1">
                <a:solidFill>
                  <a:srgbClr val="13232C"/>
                </a:solidFill>
              </a:rPr>
              <a:t>Impact on Housing Market</a:t>
            </a:r>
            <a:r>
              <a:rPr lang="en-US">
                <a:solidFill>
                  <a:srgbClr val="13232C"/>
                </a:solidFill>
              </a:rPr>
              <a:t>: The significant number of entire homes/apartments being used for short-term rentals might reduce the availability of long-term rental properties, potentially driving up rental prices for residents</a:t>
            </a:r>
            <a:endParaRPr lang="en-US"/>
          </a:p>
          <a:p>
            <a:endParaRPr lang="en-US"/>
          </a:p>
          <a:p>
            <a:pPr marL="285750" indent="-285750">
              <a:buChar char="•"/>
            </a:pPr>
            <a:r>
              <a:rPr lang="en-US" b="1">
                <a:solidFill>
                  <a:srgbClr val="13232C"/>
                </a:solidFill>
              </a:rPr>
              <a:t>Affordable Options</a:t>
            </a:r>
            <a:r>
              <a:rPr lang="en-US">
                <a:solidFill>
                  <a:srgbClr val="13232C"/>
                </a:solidFill>
              </a:rPr>
              <a:t>: Private room listings provide more affordable accommodation options for travelers, which can attract budget-conscious tourists and younger visitor</a:t>
            </a:r>
            <a:endParaRPr lang="en-US"/>
          </a:p>
          <a:p>
            <a:pPr marL="285750" indent="-285750">
              <a:buChar char="•"/>
            </a:pPr>
            <a:endParaRPr lang="en-US">
              <a:solidFill>
                <a:srgbClr val="13232C"/>
              </a:solidFill>
            </a:endParaRPr>
          </a:p>
          <a:p>
            <a:pPr marL="285750" indent="-285750">
              <a:buChar char="•"/>
            </a:pPr>
            <a:r>
              <a:rPr lang="en-US" b="1">
                <a:solidFill>
                  <a:srgbClr val="13232C"/>
                </a:solidFill>
              </a:rPr>
              <a:t>Income for Residents</a:t>
            </a:r>
            <a:r>
              <a:rPr lang="en-US">
                <a:solidFill>
                  <a:srgbClr val="13232C"/>
                </a:solidFill>
              </a:rPr>
              <a:t>: This also suggests that many city residents are using Airbnb to supplement their income by renting out spare rooms</a:t>
            </a:r>
            <a:endParaRPr lang="en-US"/>
          </a:p>
        </p:txBody>
      </p:sp>
      <p:grpSp>
        <p:nvGrpSpPr>
          <p:cNvPr id="7" name="Group 6">
            <a:extLst>
              <a:ext uri="{FF2B5EF4-FFF2-40B4-BE49-F238E27FC236}">
                <a16:creationId xmlns:a16="http://schemas.microsoft.com/office/drawing/2014/main" id="{BDD3091F-AA0C-94DB-9177-9473D356ACC5}"/>
              </a:ext>
            </a:extLst>
          </p:cNvPr>
          <p:cNvGrpSpPr/>
          <p:nvPr/>
        </p:nvGrpSpPr>
        <p:grpSpPr>
          <a:xfrm>
            <a:off x="224359" y="219360"/>
            <a:ext cx="3734569" cy="1031371"/>
            <a:chOff x="350484" y="219360"/>
            <a:chExt cx="3734569" cy="1031371"/>
          </a:xfrm>
        </p:grpSpPr>
        <p:sp>
          <p:nvSpPr>
            <p:cNvPr id="958" name="Google Shape;958;p84"/>
            <p:cNvSpPr/>
            <p:nvPr/>
          </p:nvSpPr>
          <p:spPr>
            <a:xfrm>
              <a:off x="350484" y="219360"/>
              <a:ext cx="3734569" cy="1031371"/>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4"/>
            <p:cNvSpPr txBox="1"/>
            <p:nvPr/>
          </p:nvSpPr>
          <p:spPr>
            <a:xfrm>
              <a:off x="557048" y="447579"/>
              <a:ext cx="3426374" cy="545700"/>
            </a:xfrm>
            <a:prstGeom prst="rect">
              <a:avLst/>
            </a:prstGeom>
            <a:noFill/>
            <a:ln>
              <a:noFill/>
            </a:ln>
          </p:spPr>
          <p:txBody>
            <a:bodyPr spcFirstLastPara="1" wrap="square" lIns="91425" tIns="91425" rIns="91425" bIns="91425" anchor="ctr" anchorCtr="0">
              <a:noAutofit/>
            </a:bodyPr>
            <a:lstStyle/>
            <a:p>
              <a:r>
                <a:rPr lang="en-US" sz="3000">
                  <a:solidFill>
                    <a:srgbClr val="FFFFFF"/>
                  </a:solidFill>
                  <a:latin typeface="Roboto Light"/>
                  <a:ea typeface="Roboto Light"/>
                  <a:cs typeface="Roboto Light"/>
                </a:rPr>
                <a:t>Room Type Analysis</a:t>
              </a:r>
            </a:p>
          </p:txBody>
        </p:sp>
      </p:grpSp>
    </p:spTree>
    <p:extLst>
      <p:ext uri="{BB962C8B-B14F-4D97-AF65-F5344CB8AC3E}">
        <p14:creationId xmlns:p14="http://schemas.microsoft.com/office/powerpoint/2010/main" val="2219171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8" name="Google Shape;968;p85"/>
          <p:cNvSpPr/>
          <p:nvPr/>
        </p:nvSpPr>
        <p:spPr>
          <a:xfrm>
            <a:off x="425998" y="445800"/>
            <a:ext cx="4779900" cy="902700"/>
          </a:xfrm>
          <a:prstGeom prst="rect">
            <a:avLst/>
          </a:prstGeom>
          <a:solidFill>
            <a:srgbClr val="005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969" name="Google Shape;969;p85"/>
          <p:cNvSpPr txBox="1"/>
          <p:nvPr/>
        </p:nvSpPr>
        <p:spPr>
          <a:xfrm>
            <a:off x="695370" y="796860"/>
            <a:ext cx="4168500" cy="202800"/>
          </a:xfrm>
          <a:prstGeom prst="rect">
            <a:avLst/>
          </a:prstGeom>
          <a:noFill/>
          <a:ln>
            <a:noFill/>
          </a:ln>
        </p:spPr>
        <p:txBody>
          <a:bodyPr spcFirstLastPara="1" wrap="square" lIns="91425" tIns="91425" rIns="91425" bIns="91425" anchor="ctr" anchorCtr="0">
            <a:noAutofit/>
          </a:bodyPr>
          <a:lstStyle/>
          <a:p>
            <a:r>
              <a:rPr lang="en-US" sz="3000">
                <a:solidFill>
                  <a:srgbClr val="FFFFFF"/>
                </a:solidFill>
                <a:latin typeface="Roboto Light"/>
                <a:ea typeface="Roboto Light"/>
                <a:cs typeface="Roboto Light"/>
                <a:sym typeface="Roboto Light"/>
              </a:rPr>
              <a:t>Neighborhood Analysis</a:t>
            </a:r>
            <a:endParaRPr sz="3000">
              <a:solidFill>
                <a:srgbClr val="FFFFFF"/>
              </a:solidFill>
              <a:latin typeface="Roboto Light"/>
              <a:ea typeface="Roboto Light"/>
              <a:cs typeface="Roboto Light"/>
              <a:sym typeface="Roboto Light"/>
            </a:endParaRPr>
          </a:p>
        </p:txBody>
      </p:sp>
      <p:sp>
        <p:nvSpPr>
          <p:cNvPr id="971" name="Google Shape;971;p85"/>
          <p:cNvSpPr txBox="1"/>
          <p:nvPr/>
        </p:nvSpPr>
        <p:spPr>
          <a:xfrm>
            <a:off x="426501" y="1535168"/>
            <a:ext cx="2386156" cy="4450419"/>
          </a:xfrm>
          <a:prstGeom prst="rect">
            <a:avLst/>
          </a:prstGeom>
          <a:noFill/>
          <a:ln>
            <a:noFill/>
          </a:ln>
        </p:spPr>
        <p:txBody>
          <a:bodyPr spcFirstLastPara="1" wrap="square" lIns="91425" tIns="91425" rIns="91425" bIns="91425" anchor="t" anchorCtr="0">
            <a:spAutoFit/>
          </a:bodyPr>
          <a:lstStyle/>
          <a:p>
            <a:pPr>
              <a:lnSpc>
                <a:spcPct val="90000"/>
              </a:lnSpc>
            </a:pPr>
            <a:r>
              <a:rPr lang="en-US">
                <a:solidFill>
                  <a:schemeClr val="bg2"/>
                </a:solidFill>
                <a:latin typeface="Roboto Light"/>
                <a:ea typeface="Roboto"/>
                <a:cs typeface="Roboto"/>
              </a:rPr>
              <a:t>Data analysis suggests that the neighborhoods with the highest concentration of listings across the five boroughs,  are found in Manhattan NY, with Midtown taking the lead with 903 listings just in the past year.  The below bar graph is a representation of the t</a:t>
            </a:r>
            <a:r>
              <a:rPr lang="en-US">
                <a:solidFill>
                  <a:schemeClr val="bg2"/>
                </a:solidFill>
                <a:latin typeface="Roboto Light"/>
                <a:ea typeface="Roboto"/>
              </a:rPr>
              <a:t>otal unique Airbnb listings by neighborhood. The bars represent the number of listings in each neighborhood, making it easy to compare between them. It looks like Midtown, East Side, and Murray Hill have higher numbers of listings compared to neighborhoods like Hell's Kitchen and Bushwick.</a:t>
            </a:r>
            <a:endParaRPr lang="en-US">
              <a:solidFill>
                <a:schemeClr val="bg2"/>
              </a:solidFill>
              <a:latin typeface="Roboto Light"/>
              <a:ea typeface="Roboto"/>
              <a:cs typeface="Roboto"/>
            </a:endParaRPr>
          </a:p>
        </p:txBody>
      </p:sp>
      <p:pic>
        <p:nvPicPr>
          <p:cNvPr id="2" name="Picture 1" descr="A graph of a number of blue rectangular bars&#10;&#10;Description automatically generated">
            <a:extLst>
              <a:ext uri="{FF2B5EF4-FFF2-40B4-BE49-F238E27FC236}">
                <a16:creationId xmlns:a16="http://schemas.microsoft.com/office/drawing/2014/main" id="{AC815EB6-FAE1-CDE5-5016-7BE81DB38967}"/>
              </a:ext>
            </a:extLst>
          </p:cNvPr>
          <p:cNvPicPr>
            <a:picLocks noChangeAspect="1"/>
          </p:cNvPicPr>
          <p:nvPr/>
        </p:nvPicPr>
        <p:blipFill rotWithShape="1">
          <a:blip r:embed="rId3"/>
          <a:srcRect l="911" t="21063" r="-911" b="-20799"/>
          <a:stretch/>
        </p:blipFill>
        <p:spPr>
          <a:xfrm>
            <a:off x="3578237" y="1533188"/>
            <a:ext cx="7677934" cy="54672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85"/>
          <p:cNvSpPr/>
          <p:nvPr/>
        </p:nvSpPr>
        <p:spPr>
          <a:xfrm>
            <a:off x="311044" y="1612955"/>
            <a:ext cx="3003656" cy="4911325"/>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85"/>
          <p:cNvSpPr/>
          <p:nvPr/>
        </p:nvSpPr>
        <p:spPr>
          <a:xfrm>
            <a:off x="426498" y="345906"/>
            <a:ext cx="4966383" cy="1075339"/>
          </a:xfrm>
          <a:prstGeom prst="rect">
            <a:avLst/>
          </a:prstGeom>
          <a:solidFill>
            <a:srgbClr val="005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5"/>
          <p:cNvSpPr txBox="1"/>
          <p:nvPr/>
        </p:nvSpPr>
        <p:spPr>
          <a:xfrm>
            <a:off x="695370" y="796860"/>
            <a:ext cx="4168500" cy="202800"/>
          </a:xfrm>
          <a:prstGeom prst="rect">
            <a:avLst/>
          </a:prstGeom>
          <a:noFill/>
          <a:ln>
            <a:noFill/>
          </a:ln>
        </p:spPr>
        <p:txBody>
          <a:bodyPr spcFirstLastPara="1" wrap="square" lIns="91425" tIns="91425" rIns="91425" bIns="91425" anchor="ctr" anchorCtr="0">
            <a:noAutofit/>
          </a:bodyPr>
          <a:lstStyle/>
          <a:p>
            <a:r>
              <a:rPr lang="en-US" sz="3000">
                <a:solidFill>
                  <a:srgbClr val="FFFFFF"/>
                </a:solidFill>
                <a:latin typeface="Roboto Light"/>
                <a:ea typeface="Roboto Light"/>
                <a:cs typeface="Roboto Light"/>
                <a:sym typeface="Roboto Light"/>
              </a:rPr>
              <a:t>Borough Analysis  </a:t>
            </a:r>
            <a:endParaRPr sz="3000">
              <a:solidFill>
                <a:srgbClr val="FFFFFF"/>
              </a:solidFill>
              <a:latin typeface="Roboto Light"/>
              <a:ea typeface="Roboto Light"/>
              <a:cs typeface="Roboto Light"/>
              <a:sym typeface="Roboto Light"/>
            </a:endParaRPr>
          </a:p>
        </p:txBody>
      </p:sp>
      <p:sp>
        <p:nvSpPr>
          <p:cNvPr id="971" name="Google Shape;971;p85"/>
          <p:cNvSpPr txBox="1"/>
          <p:nvPr/>
        </p:nvSpPr>
        <p:spPr>
          <a:xfrm>
            <a:off x="692046" y="1713216"/>
            <a:ext cx="2212975" cy="4924395"/>
          </a:xfrm>
          <a:prstGeom prst="rect">
            <a:avLst/>
          </a:prstGeom>
          <a:noFill/>
          <a:ln>
            <a:noFill/>
          </a:ln>
        </p:spPr>
        <p:txBody>
          <a:bodyPr spcFirstLastPara="1" wrap="square" lIns="91425" tIns="91425" rIns="91425" bIns="91425" anchor="t" anchorCtr="0">
            <a:spAutoFit/>
          </a:bodyPr>
          <a:lstStyle/>
          <a:p>
            <a:r>
              <a:rPr lang="en-US">
                <a:solidFill>
                  <a:schemeClr val="bg2"/>
                </a:solidFill>
                <a:latin typeface="Roboto Light"/>
                <a:ea typeface="Roboto"/>
              </a:rPr>
              <a:t>Furthermore, the following graph shows the total unique Airbnb listings across the five boroughs in New York City: Manhattan, Brooklyn, Queens, Bronx, and Staten Island. It appears that Manhattan has a significantly higher number of listings compared to the other boroughs, which is consistent with the general trend of higher tourist and transient populations there. Brooklyn follows with a moderate number, while Queens, Bronx, and especially Staten Island have fewer listings. </a:t>
            </a:r>
          </a:p>
        </p:txBody>
      </p:sp>
      <p:pic>
        <p:nvPicPr>
          <p:cNvPr id="3" name="Picture 2" descr="A graph of airbnb listings&#10;&#10;Description automatically generated">
            <a:extLst>
              <a:ext uri="{FF2B5EF4-FFF2-40B4-BE49-F238E27FC236}">
                <a16:creationId xmlns:a16="http://schemas.microsoft.com/office/drawing/2014/main" id="{5FAEF224-A6EB-41B2-479C-A6A05530114D}"/>
              </a:ext>
            </a:extLst>
          </p:cNvPr>
          <p:cNvPicPr>
            <a:picLocks noChangeAspect="1"/>
          </p:cNvPicPr>
          <p:nvPr/>
        </p:nvPicPr>
        <p:blipFill>
          <a:blip r:embed="rId3"/>
          <a:stretch>
            <a:fillRect/>
          </a:stretch>
        </p:blipFill>
        <p:spPr>
          <a:xfrm>
            <a:off x="3672609" y="1617518"/>
            <a:ext cx="8241145" cy="4904510"/>
          </a:xfrm>
          <a:prstGeom prst="rect">
            <a:avLst/>
          </a:prstGeom>
        </p:spPr>
      </p:pic>
    </p:spTree>
    <p:extLst>
      <p:ext uri="{BB962C8B-B14F-4D97-AF65-F5344CB8AC3E}">
        <p14:creationId xmlns:p14="http://schemas.microsoft.com/office/powerpoint/2010/main" val="2025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86"/>
          <p:cNvSpPr/>
          <p:nvPr/>
        </p:nvSpPr>
        <p:spPr>
          <a:xfrm>
            <a:off x="426000" y="1718111"/>
            <a:ext cx="11550221" cy="871627"/>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86"/>
          <p:cNvSpPr/>
          <p:nvPr/>
        </p:nvSpPr>
        <p:spPr>
          <a:xfrm>
            <a:off x="425998" y="445800"/>
            <a:ext cx="6405726" cy="902700"/>
          </a:xfrm>
          <a:prstGeom prst="rect">
            <a:avLst/>
          </a:prstGeom>
          <a:solidFill>
            <a:srgbClr val="007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6"/>
          <p:cNvSpPr txBox="1"/>
          <p:nvPr/>
        </p:nvSpPr>
        <p:spPr>
          <a:xfrm>
            <a:off x="695370" y="796859"/>
            <a:ext cx="6020740" cy="2121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Pricing Analysis - Borough</a:t>
            </a:r>
            <a:endParaRPr sz="3000">
              <a:solidFill>
                <a:srgbClr val="FFFFFF"/>
              </a:solidFill>
              <a:latin typeface="Roboto Light"/>
              <a:ea typeface="Roboto Light"/>
              <a:cs typeface="Roboto Light"/>
              <a:sym typeface="Roboto Light"/>
            </a:endParaRPr>
          </a:p>
        </p:txBody>
      </p:sp>
      <p:sp>
        <p:nvSpPr>
          <p:cNvPr id="981" name="Google Shape;981;p86"/>
          <p:cNvSpPr txBox="1"/>
          <p:nvPr/>
        </p:nvSpPr>
        <p:spPr>
          <a:xfrm>
            <a:off x="426000" y="1717456"/>
            <a:ext cx="11547007" cy="960233"/>
          </a:xfrm>
          <a:prstGeom prst="rect">
            <a:avLst/>
          </a:prstGeom>
          <a:noFill/>
          <a:ln>
            <a:noFill/>
          </a:ln>
        </p:spPr>
        <p:txBody>
          <a:bodyPr spcFirstLastPara="1" wrap="square" lIns="91425" tIns="91425" rIns="91425" bIns="91425" anchor="t" anchorCtr="0">
            <a:spAutoFit/>
          </a:bodyPr>
          <a:lstStyle/>
          <a:p>
            <a:pPr>
              <a:lnSpc>
                <a:spcPct val="90000"/>
              </a:lnSpc>
            </a:pPr>
            <a:r>
              <a:rPr lang="en-US">
                <a:solidFill>
                  <a:srgbClr val="082D49"/>
                </a:solidFill>
                <a:latin typeface="Roboto"/>
                <a:ea typeface="Roboto"/>
                <a:cs typeface="Roboto"/>
              </a:rPr>
              <a:t>Manhattan leads the average price of listings for our dataset with Brookyln being a close second.  </a:t>
            </a:r>
          </a:p>
          <a:p>
            <a:pPr>
              <a:lnSpc>
                <a:spcPct val="90000"/>
              </a:lnSpc>
            </a:pPr>
            <a:endParaRPr lang="en-US">
              <a:solidFill>
                <a:srgbClr val="082D49"/>
              </a:solidFill>
              <a:latin typeface="Roboto"/>
              <a:ea typeface="Roboto"/>
              <a:cs typeface="Roboto"/>
            </a:endParaRPr>
          </a:p>
          <a:p>
            <a:pPr>
              <a:lnSpc>
                <a:spcPct val="90000"/>
              </a:lnSpc>
            </a:pPr>
            <a:r>
              <a:rPr lang="en-US">
                <a:solidFill>
                  <a:srgbClr val="082D49"/>
                </a:solidFill>
                <a:latin typeface="Roboto"/>
                <a:ea typeface="Roboto"/>
                <a:cs typeface="Roboto"/>
              </a:rPr>
              <a:t>The average price for Manhattan was hovering just below $175 while the others were hovering around the $90 - $125 range.</a:t>
            </a:r>
          </a:p>
          <a:p>
            <a:pPr>
              <a:lnSpc>
                <a:spcPct val="90000"/>
              </a:lnSpc>
            </a:pPr>
            <a:endParaRPr lang="en-US">
              <a:solidFill>
                <a:srgbClr val="082D49"/>
              </a:solidFill>
              <a:latin typeface="Roboto"/>
              <a:ea typeface="Roboto"/>
              <a:cs typeface="Roboto"/>
            </a:endParaRPr>
          </a:p>
        </p:txBody>
      </p:sp>
      <p:pic>
        <p:nvPicPr>
          <p:cNvPr id="5" name="Picture 4" descr="A graph of blue bars&#10;&#10;Description automatically generated">
            <a:extLst>
              <a:ext uri="{FF2B5EF4-FFF2-40B4-BE49-F238E27FC236}">
                <a16:creationId xmlns:a16="http://schemas.microsoft.com/office/drawing/2014/main" id="{850931F3-0781-F677-6EF8-CC86A3A02F16}"/>
              </a:ext>
            </a:extLst>
          </p:cNvPr>
          <p:cNvPicPr>
            <a:picLocks noChangeAspect="1"/>
          </p:cNvPicPr>
          <p:nvPr/>
        </p:nvPicPr>
        <p:blipFill>
          <a:blip r:embed="rId3"/>
          <a:stretch>
            <a:fillRect/>
          </a:stretch>
        </p:blipFill>
        <p:spPr>
          <a:xfrm>
            <a:off x="1969324" y="2745365"/>
            <a:ext cx="7135091" cy="3930359"/>
          </a:xfrm>
          <a:prstGeom prst="rect">
            <a:avLst/>
          </a:prstGeom>
        </p:spPr>
      </p:pic>
    </p:spTree>
    <p:extLst>
      <p:ext uri="{BB962C8B-B14F-4D97-AF65-F5344CB8AC3E}">
        <p14:creationId xmlns:p14="http://schemas.microsoft.com/office/powerpoint/2010/main" val="1851145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4" name="Google Shape;978;p86">
            <a:extLst>
              <a:ext uri="{FF2B5EF4-FFF2-40B4-BE49-F238E27FC236}">
                <a16:creationId xmlns:a16="http://schemas.microsoft.com/office/drawing/2014/main" id="{E4781E02-B96F-93A4-6315-F1A1C7946FFE}"/>
              </a:ext>
            </a:extLst>
          </p:cNvPr>
          <p:cNvSpPr/>
          <p:nvPr/>
        </p:nvSpPr>
        <p:spPr>
          <a:xfrm>
            <a:off x="425998" y="445800"/>
            <a:ext cx="6405726" cy="902700"/>
          </a:xfrm>
          <a:prstGeom prst="rect">
            <a:avLst/>
          </a:prstGeom>
          <a:solidFill>
            <a:srgbClr val="007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6"/>
          <p:cNvSpPr/>
          <p:nvPr/>
        </p:nvSpPr>
        <p:spPr>
          <a:xfrm>
            <a:off x="426000" y="1718111"/>
            <a:ext cx="11550221" cy="1148717"/>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86"/>
          <p:cNvSpPr/>
          <p:nvPr/>
        </p:nvSpPr>
        <p:spPr>
          <a:xfrm>
            <a:off x="425998" y="445800"/>
            <a:ext cx="4779900" cy="902700"/>
          </a:xfrm>
          <a:prstGeom prst="rect">
            <a:avLst/>
          </a:prstGeom>
          <a:solidFill>
            <a:srgbClr val="007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6"/>
          <p:cNvSpPr txBox="1"/>
          <p:nvPr/>
        </p:nvSpPr>
        <p:spPr>
          <a:xfrm>
            <a:off x="426000" y="1717456"/>
            <a:ext cx="11547007" cy="1154132"/>
          </a:xfrm>
          <a:prstGeom prst="rect">
            <a:avLst/>
          </a:prstGeom>
          <a:noFill/>
          <a:ln>
            <a:noFill/>
          </a:ln>
        </p:spPr>
        <p:txBody>
          <a:bodyPr spcFirstLastPara="1" wrap="square" lIns="91425" tIns="91425" rIns="91425" bIns="91425" anchor="t" anchorCtr="0">
            <a:spAutoFit/>
          </a:bodyPr>
          <a:lstStyle/>
          <a:p>
            <a:pPr>
              <a:lnSpc>
                <a:spcPct val="90000"/>
              </a:lnSpc>
            </a:pPr>
            <a:r>
              <a:rPr lang="en-US">
                <a:solidFill>
                  <a:srgbClr val="082D49"/>
                </a:solidFill>
                <a:latin typeface="Roboto"/>
                <a:ea typeface="Roboto"/>
                <a:cs typeface="Roboto"/>
                <a:sym typeface="Roboto"/>
              </a:rPr>
              <a:t>The median price for the top 5 neighborhoods hovered between $250 and $370.  </a:t>
            </a:r>
          </a:p>
          <a:p>
            <a:pPr>
              <a:lnSpc>
                <a:spcPct val="90000"/>
              </a:lnSpc>
            </a:pPr>
            <a:endParaRPr lang="en-US">
              <a:solidFill>
                <a:srgbClr val="082D49"/>
              </a:solidFill>
              <a:latin typeface="Roboto"/>
              <a:ea typeface="Roboto"/>
              <a:cs typeface="Roboto"/>
            </a:endParaRPr>
          </a:p>
          <a:p>
            <a:pPr>
              <a:lnSpc>
                <a:spcPct val="90000"/>
              </a:lnSpc>
            </a:pPr>
            <a:r>
              <a:rPr lang="en-US">
                <a:solidFill>
                  <a:srgbClr val="082D49"/>
                </a:solidFill>
                <a:latin typeface="Roboto"/>
                <a:ea typeface="Roboto"/>
                <a:cs typeface="Roboto"/>
              </a:rPr>
              <a:t>Tribeca and Soho having the highest average prices.</a:t>
            </a:r>
          </a:p>
          <a:p>
            <a:pPr>
              <a:lnSpc>
                <a:spcPct val="90000"/>
              </a:lnSpc>
            </a:pPr>
            <a:endParaRPr lang="en-US">
              <a:solidFill>
                <a:srgbClr val="082D49"/>
              </a:solidFill>
              <a:latin typeface="Roboto"/>
              <a:ea typeface="Roboto"/>
              <a:cs typeface="Roboto"/>
            </a:endParaRPr>
          </a:p>
          <a:p>
            <a:pPr>
              <a:lnSpc>
                <a:spcPct val="90000"/>
              </a:lnSpc>
            </a:pPr>
            <a:r>
              <a:rPr lang="en-US">
                <a:solidFill>
                  <a:srgbClr val="082D49"/>
                </a:solidFill>
                <a:latin typeface="Roboto"/>
                <a:ea typeface="Roboto"/>
                <a:cs typeface="Roboto"/>
              </a:rPr>
              <a:t>The data we are seeing for neighborhoods is consistent with the data we are seeing for boroughs.</a:t>
            </a:r>
          </a:p>
        </p:txBody>
      </p:sp>
      <p:pic>
        <p:nvPicPr>
          <p:cNvPr id="2" name="Picture 1" descr="A graph of blue bars&#10;&#10;Description automatically generated">
            <a:extLst>
              <a:ext uri="{FF2B5EF4-FFF2-40B4-BE49-F238E27FC236}">
                <a16:creationId xmlns:a16="http://schemas.microsoft.com/office/drawing/2014/main" id="{0430B2EA-A4F2-AA9A-6FD2-9EC8292FD2D2}"/>
              </a:ext>
            </a:extLst>
          </p:cNvPr>
          <p:cNvPicPr>
            <a:picLocks noChangeAspect="1"/>
          </p:cNvPicPr>
          <p:nvPr/>
        </p:nvPicPr>
        <p:blipFill>
          <a:blip r:embed="rId3"/>
          <a:stretch>
            <a:fillRect/>
          </a:stretch>
        </p:blipFill>
        <p:spPr>
          <a:xfrm>
            <a:off x="2394858" y="2992767"/>
            <a:ext cx="6284026" cy="3455347"/>
          </a:xfrm>
          <a:prstGeom prst="rect">
            <a:avLst/>
          </a:prstGeom>
        </p:spPr>
      </p:pic>
      <p:sp>
        <p:nvSpPr>
          <p:cNvPr id="3" name="Google Shape;979;p86">
            <a:extLst>
              <a:ext uri="{FF2B5EF4-FFF2-40B4-BE49-F238E27FC236}">
                <a16:creationId xmlns:a16="http://schemas.microsoft.com/office/drawing/2014/main" id="{740698CF-C5DE-D3E9-CD1C-0D3806AB0327}"/>
              </a:ext>
            </a:extLst>
          </p:cNvPr>
          <p:cNvSpPr txBox="1"/>
          <p:nvPr/>
        </p:nvSpPr>
        <p:spPr>
          <a:xfrm>
            <a:off x="569246" y="813070"/>
            <a:ext cx="6020740" cy="2121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Pricing Analysis - Neighborhood</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grpSp>
        <p:nvGrpSpPr>
          <p:cNvPr id="10" name="Group 9">
            <a:extLst>
              <a:ext uri="{FF2B5EF4-FFF2-40B4-BE49-F238E27FC236}">
                <a16:creationId xmlns:a16="http://schemas.microsoft.com/office/drawing/2014/main" id="{2913A907-A8B2-791C-C82B-E07AEFA237A0}"/>
              </a:ext>
            </a:extLst>
          </p:cNvPr>
          <p:cNvGrpSpPr/>
          <p:nvPr/>
        </p:nvGrpSpPr>
        <p:grpSpPr>
          <a:xfrm>
            <a:off x="425997" y="445800"/>
            <a:ext cx="8076871" cy="902700"/>
            <a:chOff x="425997" y="445800"/>
            <a:chExt cx="8076871" cy="902700"/>
          </a:xfrm>
        </p:grpSpPr>
        <p:sp>
          <p:nvSpPr>
            <p:cNvPr id="978" name="Google Shape;978;p86"/>
            <p:cNvSpPr/>
            <p:nvPr/>
          </p:nvSpPr>
          <p:spPr>
            <a:xfrm>
              <a:off x="425997" y="445800"/>
              <a:ext cx="8076871" cy="902700"/>
            </a:xfrm>
            <a:prstGeom prst="rect">
              <a:avLst/>
            </a:pr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6"/>
            <p:cNvSpPr txBox="1"/>
            <p:nvPr/>
          </p:nvSpPr>
          <p:spPr>
            <a:xfrm>
              <a:off x="632307" y="753709"/>
              <a:ext cx="6462176" cy="3183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NYC Law Targeting Airbnb Rentals</a:t>
              </a:r>
              <a:endParaRPr sz="3000">
                <a:solidFill>
                  <a:srgbClr val="FFFFFF"/>
                </a:solidFill>
                <a:latin typeface="Roboto Light"/>
                <a:ea typeface="Roboto Light"/>
                <a:cs typeface="Roboto Light"/>
                <a:sym typeface="Roboto Light"/>
              </a:endParaRPr>
            </a:p>
          </p:txBody>
        </p:sp>
      </p:grpSp>
      <p:grpSp>
        <p:nvGrpSpPr>
          <p:cNvPr id="8" name="Group 7">
            <a:extLst>
              <a:ext uri="{FF2B5EF4-FFF2-40B4-BE49-F238E27FC236}">
                <a16:creationId xmlns:a16="http://schemas.microsoft.com/office/drawing/2014/main" id="{6EE9ABFC-CF85-F80E-C450-0156353DB2D0}"/>
              </a:ext>
            </a:extLst>
          </p:cNvPr>
          <p:cNvGrpSpPr/>
          <p:nvPr/>
        </p:nvGrpSpPr>
        <p:grpSpPr>
          <a:xfrm>
            <a:off x="426000" y="1369106"/>
            <a:ext cx="11352300" cy="1929729"/>
            <a:chOff x="426000" y="1670445"/>
            <a:chExt cx="11352300" cy="1929729"/>
          </a:xfrm>
        </p:grpSpPr>
        <p:sp>
          <p:nvSpPr>
            <p:cNvPr id="977" name="Google Shape;977;p86"/>
            <p:cNvSpPr/>
            <p:nvPr/>
          </p:nvSpPr>
          <p:spPr>
            <a:xfrm>
              <a:off x="426000" y="1715139"/>
              <a:ext cx="11352300" cy="1869726"/>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1" name="Google Shape;981;p86"/>
            <p:cNvSpPr txBox="1"/>
            <p:nvPr/>
          </p:nvSpPr>
          <p:spPr>
            <a:xfrm>
              <a:off x="426000" y="1670445"/>
              <a:ext cx="11340000" cy="19297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b="1">
                  <a:solidFill>
                    <a:srgbClr val="082D49"/>
                  </a:solidFill>
                  <a:latin typeface="Roboto"/>
                  <a:ea typeface="Roboto"/>
                  <a:cs typeface="Roboto"/>
                  <a:sym typeface="Roboto"/>
                </a:rPr>
                <a:t>Background:  </a:t>
              </a:r>
            </a:p>
            <a:p>
              <a:pPr marL="285750" lvl="0" indent="-285750" algn="l" rtl="0">
                <a:lnSpc>
                  <a:spcPct val="90000"/>
                </a:lnSpc>
                <a:spcBef>
                  <a:spcPts val="0"/>
                </a:spcBef>
                <a:spcAft>
                  <a:spcPts val="0"/>
                </a:spcAft>
                <a:buFont typeface="Arial" panose="020B0604020202020204" pitchFamily="34" charset="0"/>
                <a:buChar char="•"/>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NYC has a long-standing law prohibiting the rental of housing units for less than 30 days unless the owner is present.  </a:t>
              </a:r>
            </a:p>
            <a:p>
              <a:pPr marL="285750" lvl="0" indent="-285750" algn="l" rtl="0">
                <a:lnSpc>
                  <a:spcPct val="90000"/>
                </a:lnSpc>
                <a:spcBef>
                  <a:spcPts val="0"/>
                </a:spcBef>
                <a:spcAft>
                  <a:spcPts val="0"/>
                </a:spcAft>
                <a:buFont typeface="Arial" panose="020B0604020202020204" pitchFamily="34" charset="0"/>
                <a:buChar char="•"/>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Post the Airbnb/VBRO revolution, hotels have complained about lost revenues and citizens have complained about the lack of affordable housing for rent.  </a:t>
              </a:r>
            </a:p>
            <a:p>
              <a:pPr marL="285750" lvl="0" indent="-285750" algn="l" rtl="0">
                <a:lnSpc>
                  <a:spcPct val="90000"/>
                </a:lnSpc>
                <a:spcBef>
                  <a:spcPts val="0"/>
                </a:spcBef>
                <a:spcAft>
                  <a:spcPts val="0"/>
                </a:spcAft>
                <a:buFont typeface="Arial" panose="020B0604020202020204" pitchFamily="34" charset="0"/>
                <a:buChar char="•"/>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The law has gotten new teeth and cities around the world will be watching its effectiveness closely. Effective Sep 2023, renters of units that the owner isn’t present or lasts less than 30 days must register with the city or be subject to fines as much as $5,000 per occurrence.</a:t>
              </a:r>
              <a:endParaRPr>
                <a:solidFill>
                  <a:srgbClr val="082D49"/>
                </a:solidFill>
                <a:latin typeface="Roboto"/>
                <a:ea typeface="Roboto"/>
                <a:cs typeface="Roboto"/>
                <a:sym typeface="Roboto"/>
              </a:endParaRPr>
            </a:p>
          </p:txBody>
        </p:sp>
      </p:grpSp>
      <p:grpSp>
        <p:nvGrpSpPr>
          <p:cNvPr id="9" name="Group 8">
            <a:extLst>
              <a:ext uri="{FF2B5EF4-FFF2-40B4-BE49-F238E27FC236}">
                <a16:creationId xmlns:a16="http://schemas.microsoft.com/office/drawing/2014/main" id="{73DDBAD6-FC60-5A37-B8A7-6F5CE6AA9A38}"/>
              </a:ext>
            </a:extLst>
          </p:cNvPr>
          <p:cNvGrpSpPr/>
          <p:nvPr/>
        </p:nvGrpSpPr>
        <p:grpSpPr>
          <a:xfrm>
            <a:off x="425998" y="3432994"/>
            <a:ext cx="4042093" cy="3314765"/>
            <a:chOff x="413700" y="3501736"/>
            <a:chExt cx="4044000" cy="3314765"/>
          </a:xfrm>
        </p:grpSpPr>
        <p:sp>
          <p:nvSpPr>
            <p:cNvPr id="2" name="Google Shape;977;p86">
              <a:extLst>
                <a:ext uri="{FF2B5EF4-FFF2-40B4-BE49-F238E27FC236}">
                  <a16:creationId xmlns:a16="http://schemas.microsoft.com/office/drawing/2014/main" id="{104D0929-4439-1F07-309B-32ECAE0F037B}"/>
                </a:ext>
              </a:extLst>
            </p:cNvPr>
            <p:cNvSpPr/>
            <p:nvPr/>
          </p:nvSpPr>
          <p:spPr>
            <a:xfrm>
              <a:off x="413700" y="3501736"/>
              <a:ext cx="4044000" cy="3179619"/>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DD8BC1FE-41D3-F1ED-E0A9-20DB98040AD7}"/>
                </a:ext>
              </a:extLst>
            </p:cNvPr>
            <p:cNvSpPr txBox="1"/>
            <p:nvPr/>
          </p:nvSpPr>
          <p:spPr>
            <a:xfrm>
              <a:off x="425998" y="3621780"/>
              <a:ext cx="3896620" cy="3194721"/>
            </a:xfrm>
            <a:prstGeom prst="rect">
              <a:avLst/>
            </a:prstGeom>
            <a:noFill/>
          </p:spPr>
          <p:txBody>
            <a:bodyPr wrap="square">
              <a:spAutoFit/>
            </a:bodyPr>
            <a:lstStyle/>
            <a:p>
              <a:pPr marL="0" lvl="0" indent="0" algn="l" rtl="0">
                <a:lnSpc>
                  <a:spcPct val="90000"/>
                </a:lnSpc>
                <a:spcBef>
                  <a:spcPts val="0"/>
                </a:spcBef>
                <a:spcAft>
                  <a:spcPts val="0"/>
                </a:spcAft>
                <a:buNone/>
              </a:pPr>
              <a:r>
                <a:rPr lang="en-US" b="1">
                  <a:solidFill>
                    <a:srgbClr val="082D49"/>
                  </a:solidFill>
                  <a:latin typeface="Roboto"/>
                  <a:ea typeface="Roboto"/>
                  <a:cs typeface="Roboto"/>
                  <a:sym typeface="Roboto"/>
                </a:rPr>
                <a:t>What is the goal?</a:t>
              </a:r>
            </a:p>
            <a:p>
              <a:pPr marL="285750" lvl="0" indent="-285750" algn="l" rtl="0">
                <a:lnSpc>
                  <a:spcPct val="90000"/>
                </a:lnSpc>
                <a:spcBef>
                  <a:spcPts val="0"/>
                </a:spcBef>
                <a:spcAft>
                  <a:spcPts val="0"/>
                </a:spcAft>
                <a:buFont typeface="Arial" panose="020B0604020202020204" pitchFamily="34" charset="0"/>
                <a:buChar char="•"/>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If the Airbnb units can’t be rented like a hotel room, the units will be used for long term housing and/or rental rates will go down.  </a:t>
              </a:r>
            </a:p>
            <a:p>
              <a:pPr marL="285750" lvl="0" indent="-285750" algn="l" rtl="0">
                <a:lnSpc>
                  <a:spcPct val="90000"/>
                </a:lnSpc>
                <a:spcBef>
                  <a:spcPts val="0"/>
                </a:spcBef>
                <a:spcAft>
                  <a:spcPts val="0"/>
                </a:spcAft>
                <a:buFont typeface="Arial" panose="020B0604020202020204" pitchFamily="34" charset="0"/>
                <a:buChar char="•"/>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Additionally, the reduced supply or rooms would increase hotel occupancy and possibly rates.</a:t>
              </a:r>
            </a:p>
            <a:p>
              <a:pPr lvl="0" algn="l" rtl="0">
                <a:lnSpc>
                  <a:spcPct val="90000"/>
                </a:lnSpc>
                <a:spcBef>
                  <a:spcPts val="0"/>
                </a:spcBef>
                <a:spcAft>
                  <a:spcPts val="0"/>
                </a:spcAft>
              </a:pPr>
              <a:endParaRPr lang="en-US">
                <a:solidFill>
                  <a:srgbClr val="082D49"/>
                </a:solidFill>
                <a:latin typeface="Roboto"/>
                <a:ea typeface="Roboto"/>
                <a:cs typeface="Roboto"/>
                <a:sym typeface="Roboto"/>
              </a:endParaRPr>
            </a:p>
            <a:p>
              <a:pPr lvl="0" algn="l" rtl="0">
                <a:lnSpc>
                  <a:spcPct val="90000"/>
                </a:lnSpc>
                <a:spcBef>
                  <a:spcPts val="0"/>
                </a:spcBef>
                <a:spcAft>
                  <a:spcPts val="0"/>
                </a:spcAft>
              </a:pPr>
              <a:r>
                <a:rPr lang="en-US" b="1">
                  <a:solidFill>
                    <a:srgbClr val="082D49"/>
                  </a:solidFill>
                  <a:latin typeface="Roboto"/>
                  <a:ea typeface="Roboto"/>
                  <a:cs typeface="Roboto"/>
                  <a:sym typeface="Roboto"/>
                </a:rPr>
                <a:t>Did it work?</a:t>
              </a:r>
            </a:p>
            <a:p>
              <a:pPr lvl="0" algn="l" rtl="0">
                <a:lnSpc>
                  <a:spcPct val="90000"/>
                </a:lnSpc>
                <a:spcBef>
                  <a:spcPts val="0"/>
                </a:spcBef>
                <a:spcAft>
                  <a:spcPts val="0"/>
                </a:spcAft>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As expected, the number of Airbnb units impacted by the law did decrease</a:t>
              </a:r>
            </a:p>
            <a:p>
              <a:pPr lvl="0" algn="l" rtl="0">
                <a:lnSpc>
                  <a:spcPct val="90000"/>
                </a:lnSpc>
                <a:spcBef>
                  <a:spcPts val="0"/>
                </a:spcBef>
                <a:spcAft>
                  <a:spcPts val="0"/>
                </a:spcAft>
              </a:pPr>
              <a:endParaRPr lang="en-US">
                <a:solidFill>
                  <a:srgbClr val="082D49"/>
                </a:solidFill>
                <a:latin typeface="Roboto"/>
                <a:ea typeface="Roboto"/>
                <a:cs typeface="Roboto"/>
                <a:sym typeface="Roboto"/>
              </a:endParaRPr>
            </a:p>
          </p:txBody>
        </p:sp>
      </p:grpSp>
      <p:pic>
        <p:nvPicPr>
          <p:cNvPr id="7" name="Picture 6">
            <a:extLst>
              <a:ext uri="{FF2B5EF4-FFF2-40B4-BE49-F238E27FC236}">
                <a16:creationId xmlns:a16="http://schemas.microsoft.com/office/drawing/2014/main" id="{D987AB46-F778-078C-9928-20F19390605F}"/>
              </a:ext>
            </a:extLst>
          </p:cNvPr>
          <p:cNvPicPr>
            <a:picLocks noChangeAspect="1"/>
          </p:cNvPicPr>
          <p:nvPr/>
        </p:nvPicPr>
        <p:blipFill>
          <a:blip r:embed="rId3"/>
          <a:stretch>
            <a:fillRect/>
          </a:stretch>
        </p:blipFill>
        <p:spPr>
          <a:xfrm>
            <a:off x="4901879" y="3343471"/>
            <a:ext cx="6902197" cy="3375442"/>
          </a:xfrm>
          <a:prstGeom prst="rect">
            <a:avLst/>
          </a:prstGeom>
        </p:spPr>
      </p:pic>
    </p:spTree>
    <p:extLst>
      <p:ext uri="{BB962C8B-B14F-4D97-AF65-F5344CB8AC3E}">
        <p14:creationId xmlns:p14="http://schemas.microsoft.com/office/powerpoint/2010/main" val="473815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86"/>
          <p:cNvSpPr/>
          <p:nvPr/>
        </p:nvSpPr>
        <p:spPr>
          <a:xfrm>
            <a:off x="426000" y="1590451"/>
            <a:ext cx="10827355" cy="1154132"/>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9" name="Google Shape;979;p86"/>
          <p:cNvSpPr txBox="1"/>
          <p:nvPr/>
        </p:nvSpPr>
        <p:spPr>
          <a:xfrm>
            <a:off x="695370" y="796860"/>
            <a:ext cx="4168500" cy="2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Result/Conclusion 5</a:t>
            </a:r>
            <a:endParaRPr sz="3000">
              <a:solidFill>
                <a:srgbClr val="FFFFFF"/>
              </a:solidFill>
              <a:latin typeface="Roboto Light"/>
              <a:ea typeface="Roboto Light"/>
              <a:cs typeface="Roboto Light"/>
              <a:sym typeface="Roboto Light"/>
            </a:endParaRPr>
          </a:p>
        </p:txBody>
      </p:sp>
      <p:sp>
        <p:nvSpPr>
          <p:cNvPr id="981" name="Google Shape;981;p86"/>
          <p:cNvSpPr txBox="1"/>
          <p:nvPr/>
        </p:nvSpPr>
        <p:spPr>
          <a:xfrm>
            <a:off x="405219" y="1666080"/>
            <a:ext cx="10744227" cy="1154132"/>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b="1">
                <a:solidFill>
                  <a:srgbClr val="082D49"/>
                </a:solidFill>
                <a:latin typeface="Roboto"/>
                <a:ea typeface="Roboto"/>
                <a:cs typeface="Roboto"/>
                <a:sym typeface="Roboto"/>
              </a:rPr>
              <a:t>Did it work?  </a:t>
            </a:r>
            <a:r>
              <a:rPr lang="en-US">
                <a:solidFill>
                  <a:srgbClr val="082D49"/>
                </a:solidFill>
                <a:latin typeface="Roboto"/>
                <a:ea typeface="Roboto"/>
                <a:cs typeface="Roboto"/>
                <a:sym typeface="Roboto"/>
              </a:rPr>
              <a:t>Not in any measurable way.</a:t>
            </a:r>
          </a:p>
          <a:p>
            <a:pPr marL="0" lvl="0" indent="0" algn="l" rtl="0">
              <a:lnSpc>
                <a:spcPct val="90000"/>
              </a:lnSpc>
              <a:spcBef>
                <a:spcPts val="0"/>
              </a:spcBef>
              <a:spcAft>
                <a:spcPts val="0"/>
              </a:spcAft>
              <a:buNone/>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Assuming the rental rate is a snapshot of where supply and demand meet, you can see below that the impact of the law on rental rates was minimal.</a:t>
            </a:r>
          </a:p>
          <a:p>
            <a:pPr lvl="0" algn="l" rtl="0">
              <a:lnSpc>
                <a:spcPct val="90000"/>
              </a:lnSpc>
              <a:spcBef>
                <a:spcPts val="0"/>
              </a:spcBef>
              <a:spcAft>
                <a:spcPts val="0"/>
              </a:spcAft>
            </a:pPr>
            <a:endParaRPr lang="en-US">
              <a:solidFill>
                <a:srgbClr val="082D49"/>
              </a:solidFill>
              <a:latin typeface="Roboto"/>
              <a:ea typeface="Roboto"/>
              <a:cs typeface="Roboto"/>
              <a:sym typeface="Roboto"/>
            </a:endParaRPr>
          </a:p>
        </p:txBody>
      </p:sp>
      <p:pic>
        <p:nvPicPr>
          <p:cNvPr id="3" name="Picture 2">
            <a:extLst>
              <a:ext uri="{FF2B5EF4-FFF2-40B4-BE49-F238E27FC236}">
                <a16:creationId xmlns:a16="http://schemas.microsoft.com/office/drawing/2014/main" id="{6648EF16-2212-2C9A-6AFE-EAF46CFB6920}"/>
              </a:ext>
            </a:extLst>
          </p:cNvPr>
          <p:cNvPicPr>
            <a:picLocks noChangeAspect="1"/>
          </p:cNvPicPr>
          <p:nvPr/>
        </p:nvPicPr>
        <p:blipFill>
          <a:blip r:embed="rId3"/>
          <a:stretch>
            <a:fillRect/>
          </a:stretch>
        </p:blipFill>
        <p:spPr>
          <a:xfrm>
            <a:off x="1628816" y="2895841"/>
            <a:ext cx="8045117" cy="3920117"/>
          </a:xfrm>
          <a:prstGeom prst="rect">
            <a:avLst/>
          </a:prstGeom>
        </p:spPr>
      </p:pic>
      <p:grpSp>
        <p:nvGrpSpPr>
          <p:cNvPr id="4" name="Group 3">
            <a:extLst>
              <a:ext uri="{FF2B5EF4-FFF2-40B4-BE49-F238E27FC236}">
                <a16:creationId xmlns:a16="http://schemas.microsoft.com/office/drawing/2014/main" id="{F64B55E3-4283-04A0-91BE-3B48E512AEE3}"/>
              </a:ext>
            </a:extLst>
          </p:cNvPr>
          <p:cNvGrpSpPr/>
          <p:nvPr/>
        </p:nvGrpSpPr>
        <p:grpSpPr>
          <a:xfrm>
            <a:off x="425997" y="445800"/>
            <a:ext cx="8076871" cy="902700"/>
            <a:chOff x="425997" y="445800"/>
            <a:chExt cx="8076871" cy="902700"/>
          </a:xfrm>
        </p:grpSpPr>
        <p:sp>
          <p:nvSpPr>
            <p:cNvPr id="5" name="Google Shape;978;p86">
              <a:extLst>
                <a:ext uri="{FF2B5EF4-FFF2-40B4-BE49-F238E27FC236}">
                  <a16:creationId xmlns:a16="http://schemas.microsoft.com/office/drawing/2014/main" id="{727740D6-C0CE-AB3F-F84C-50A6959A897F}"/>
                </a:ext>
              </a:extLst>
            </p:cNvPr>
            <p:cNvSpPr/>
            <p:nvPr/>
          </p:nvSpPr>
          <p:spPr>
            <a:xfrm>
              <a:off x="425997" y="445800"/>
              <a:ext cx="8076871" cy="902700"/>
            </a:xfrm>
            <a:prstGeom prst="rect">
              <a:avLst/>
            </a:pr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9;p86">
              <a:extLst>
                <a:ext uri="{FF2B5EF4-FFF2-40B4-BE49-F238E27FC236}">
                  <a16:creationId xmlns:a16="http://schemas.microsoft.com/office/drawing/2014/main" id="{589A6ECE-4558-74C3-47D1-F9F5B57A9DEB}"/>
                </a:ext>
              </a:extLst>
            </p:cNvPr>
            <p:cNvSpPr txBox="1"/>
            <p:nvPr/>
          </p:nvSpPr>
          <p:spPr>
            <a:xfrm>
              <a:off x="632307" y="753709"/>
              <a:ext cx="6462176" cy="3183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NYC Law:  Did It Work?</a:t>
              </a:r>
              <a:endParaRPr sz="3000">
                <a:solidFill>
                  <a:srgbClr val="FFFFFF"/>
                </a:solidFill>
                <a:latin typeface="Roboto Light"/>
                <a:ea typeface="Roboto Light"/>
                <a:cs typeface="Roboto Light"/>
                <a:sym typeface="Roboto Light"/>
              </a:endParaRPr>
            </a:p>
          </p:txBody>
        </p:sp>
      </p:grpSp>
    </p:spTree>
    <p:extLst>
      <p:ext uri="{BB962C8B-B14F-4D97-AF65-F5344CB8AC3E}">
        <p14:creationId xmlns:p14="http://schemas.microsoft.com/office/powerpoint/2010/main" val="132274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86"/>
          <p:cNvSpPr/>
          <p:nvPr/>
        </p:nvSpPr>
        <p:spPr>
          <a:xfrm>
            <a:off x="425998" y="1548246"/>
            <a:ext cx="6673747" cy="433237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9" name="Google Shape;979;p86"/>
          <p:cNvSpPr txBox="1"/>
          <p:nvPr/>
        </p:nvSpPr>
        <p:spPr>
          <a:xfrm>
            <a:off x="695370" y="796860"/>
            <a:ext cx="4168500" cy="2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Result/Conclusion 5</a:t>
            </a:r>
            <a:endParaRPr sz="3000">
              <a:solidFill>
                <a:srgbClr val="FFFFFF"/>
              </a:solidFill>
              <a:latin typeface="Roboto Light"/>
              <a:ea typeface="Roboto Light"/>
              <a:cs typeface="Roboto Light"/>
              <a:sym typeface="Roboto Light"/>
            </a:endParaRPr>
          </a:p>
        </p:txBody>
      </p:sp>
      <p:sp>
        <p:nvSpPr>
          <p:cNvPr id="981" name="Google Shape;981;p86"/>
          <p:cNvSpPr txBox="1"/>
          <p:nvPr/>
        </p:nvSpPr>
        <p:spPr>
          <a:xfrm>
            <a:off x="426000" y="1660294"/>
            <a:ext cx="5143527" cy="328702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b="1">
                <a:solidFill>
                  <a:srgbClr val="082D49"/>
                </a:solidFill>
                <a:latin typeface="Roboto"/>
                <a:ea typeface="Roboto"/>
                <a:cs typeface="Roboto"/>
                <a:sym typeface="Roboto"/>
              </a:rPr>
              <a:t>Why didn’t the law appear to work?</a:t>
            </a:r>
          </a:p>
          <a:p>
            <a:pPr marL="0" lvl="0" indent="0" algn="l" rtl="0">
              <a:lnSpc>
                <a:spcPct val="90000"/>
              </a:lnSpc>
              <a:spcBef>
                <a:spcPts val="0"/>
              </a:spcBef>
              <a:spcAft>
                <a:spcPts val="0"/>
              </a:spcAft>
              <a:buNone/>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As of July ‘23, the Airbnb units that would be impacted by this law were only 12,000, which is ~10% of the available hotel rooms and .053% of the 2.3 million apartments.</a:t>
            </a:r>
          </a:p>
          <a:p>
            <a:pPr marL="285750" lvl="0" indent="-285750" algn="l" rtl="0">
              <a:lnSpc>
                <a:spcPct val="90000"/>
              </a:lnSpc>
              <a:spcBef>
                <a:spcPts val="0"/>
              </a:spcBef>
              <a:spcAft>
                <a:spcPts val="0"/>
              </a:spcAft>
              <a:buFont typeface="Arial" panose="020B0604020202020204" pitchFamily="34" charset="0"/>
              <a:buChar char="•"/>
            </a:pPr>
            <a:endParaRPr lang="en-US">
              <a:solidFill>
                <a:srgbClr val="082D49"/>
              </a:solidFill>
              <a:latin typeface="Roboto"/>
              <a:ea typeface="Roboto"/>
              <a:cs typeface="Roboto"/>
              <a:sym typeface="Roboto"/>
            </a:endParaRPr>
          </a:p>
          <a:p>
            <a:pPr lvl="0" algn="l" rtl="0">
              <a:lnSpc>
                <a:spcPct val="90000"/>
              </a:lnSpc>
              <a:spcBef>
                <a:spcPts val="0"/>
              </a:spcBef>
              <a:spcAft>
                <a:spcPts val="0"/>
              </a:spcAft>
            </a:pPr>
            <a:endParaRPr lang="en-US">
              <a:solidFill>
                <a:srgbClr val="082D49"/>
              </a:solidFill>
              <a:latin typeface="Roboto"/>
              <a:ea typeface="Roboto"/>
              <a:cs typeface="Roboto"/>
              <a:sym typeface="Roboto"/>
            </a:endParaRPr>
          </a:p>
          <a:p>
            <a:pPr lvl="0" algn="l" rtl="0">
              <a:lnSpc>
                <a:spcPct val="90000"/>
              </a:lnSpc>
              <a:spcBef>
                <a:spcPts val="0"/>
              </a:spcBef>
              <a:spcAft>
                <a:spcPts val="0"/>
              </a:spcAft>
            </a:pPr>
            <a:r>
              <a:rPr lang="en-US" b="1">
                <a:solidFill>
                  <a:srgbClr val="082D49"/>
                </a:solidFill>
                <a:latin typeface="Roboto"/>
                <a:ea typeface="Roboto"/>
                <a:cs typeface="Roboto"/>
                <a:sym typeface="Roboto"/>
              </a:rPr>
              <a:t>Who benefited the most?</a:t>
            </a:r>
          </a:p>
          <a:p>
            <a:pPr marL="285750" lvl="0" indent="-285750" algn="l" rtl="0">
              <a:lnSpc>
                <a:spcPct val="90000"/>
              </a:lnSpc>
              <a:spcBef>
                <a:spcPts val="0"/>
              </a:spcBef>
              <a:spcAft>
                <a:spcPts val="0"/>
              </a:spcAft>
              <a:buFont typeface="Arial" panose="020B0604020202020204" pitchFamily="34" charset="0"/>
              <a:buChar char="•"/>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In a mature market such has NYC, the segment of short- term housing hosted by Airbnb alone, represented 10% of the rooms in the city.  A 10% bump in occupancy could have a significant impact on the profitability of hotels.</a:t>
            </a:r>
          </a:p>
          <a:p>
            <a:pPr marL="285750" lvl="0" indent="-285750" algn="l" rtl="0">
              <a:lnSpc>
                <a:spcPct val="90000"/>
              </a:lnSpc>
              <a:spcBef>
                <a:spcPts val="0"/>
              </a:spcBef>
              <a:spcAft>
                <a:spcPts val="0"/>
              </a:spcAft>
              <a:buFont typeface="Arial" panose="020B0604020202020204" pitchFamily="34" charset="0"/>
              <a:buChar char="•"/>
            </a:pPr>
            <a:endParaRPr lang="en-US">
              <a:solidFill>
                <a:srgbClr val="082D49"/>
              </a:solidFill>
              <a:latin typeface="Roboto"/>
              <a:ea typeface="Roboto"/>
              <a:cs typeface="Roboto"/>
              <a:sym typeface="Roboto"/>
            </a:endParaRPr>
          </a:p>
          <a:p>
            <a:pPr marL="285750" lvl="0" indent="-285750" algn="l" rtl="0">
              <a:lnSpc>
                <a:spcPct val="90000"/>
              </a:lnSpc>
              <a:spcBef>
                <a:spcPts val="0"/>
              </a:spcBef>
              <a:spcAft>
                <a:spcPts val="0"/>
              </a:spcAft>
              <a:buFont typeface="Arial" panose="020B0604020202020204" pitchFamily="34" charset="0"/>
              <a:buChar char="•"/>
            </a:pPr>
            <a:r>
              <a:rPr lang="en-US">
                <a:solidFill>
                  <a:srgbClr val="082D49"/>
                </a:solidFill>
                <a:latin typeface="Roboto"/>
                <a:ea typeface="Roboto"/>
                <a:cs typeface="Roboto"/>
                <a:sym typeface="Roboto"/>
              </a:rPr>
              <a:t>For the hotel chains, a win in NYC could scale to other cities where they already have a presence. </a:t>
            </a:r>
            <a:endParaRPr>
              <a:solidFill>
                <a:srgbClr val="082D49"/>
              </a:solidFill>
              <a:latin typeface="Roboto"/>
              <a:ea typeface="Roboto"/>
              <a:cs typeface="Roboto"/>
              <a:sym typeface="Roboto"/>
            </a:endParaRPr>
          </a:p>
        </p:txBody>
      </p:sp>
      <p:pic>
        <p:nvPicPr>
          <p:cNvPr id="2" name="Picture 1">
            <a:extLst>
              <a:ext uri="{FF2B5EF4-FFF2-40B4-BE49-F238E27FC236}">
                <a16:creationId xmlns:a16="http://schemas.microsoft.com/office/drawing/2014/main" id="{CA03BE0E-15E7-0AEC-2201-D060DDB85F87}"/>
              </a:ext>
            </a:extLst>
          </p:cNvPr>
          <p:cNvPicPr>
            <a:picLocks noChangeAspect="1"/>
          </p:cNvPicPr>
          <p:nvPr/>
        </p:nvPicPr>
        <p:blipFill>
          <a:blip r:embed="rId3"/>
          <a:stretch>
            <a:fillRect/>
          </a:stretch>
        </p:blipFill>
        <p:spPr>
          <a:xfrm>
            <a:off x="6328064" y="1268329"/>
            <a:ext cx="5209309" cy="5152686"/>
          </a:xfrm>
          <a:prstGeom prst="rect">
            <a:avLst/>
          </a:prstGeom>
        </p:spPr>
      </p:pic>
      <p:sp>
        <p:nvSpPr>
          <p:cNvPr id="5" name="TextBox 4">
            <a:extLst>
              <a:ext uri="{FF2B5EF4-FFF2-40B4-BE49-F238E27FC236}">
                <a16:creationId xmlns:a16="http://schemas.microsoft.com/office/drawing/2014/main" id="{A4D3BB24-0757-7C93-A261-889D058B6C1A}"/>
              </a:ext>
            </a:extLst>
          </p:cNvPr>
          <p:cNvSpPr txBox="1"/>
          <p:nvPr/>
        </p:nvSpPr>
        <p:spPr>
          <a:xfrm>
            <a:off x="435595" y="5023172"/>
            <a:ext cx="6099462" cy="738664"/>
          </a:xfrm>
          <a:prstGeom prst="rect">
            <a:avLst/>
          </a:prstGeom>
          <a:noFill/>
        </p:spPr>
        <p:txBody>
          <a:bodyPr wrap="square">
            <a:spAutoFit/>
          </a:bodyPr>
          <a:lstStyle/>
          <a:p>
            <a:r>
              <a:rPr lang="en-US" b="0" i="0" u="none" strike="noStrike">
                <a:solidFill>
                  <a:schemeClr val="bg2"/>
                </a:solidFill>
                <a:effectLst/>
                <a:latin typeface="PwC Helvetica Neue"/>
              </a:rPr>
              <a:t>“The Manhattan hotel market maintained an occupancy level above 80 percent in each month of the final three quarters of 2023, a first since 2019.”   </a:t>
            </a:r>
          </a:p>
          <a:p>
            <a:r>
              <a:rPr lang="en-US" b="0" i="0" u="none" strike="noStrike">
                <a:solidFill>
                  <a:srgbClr val="FFFFFF"/>
                </a:solidFill>
                <a:effectLst/>
                <a:latin typeface="PwC Helvetica Neue"/>
              </a:rPr>
              <a:t>				</a:t>
            </a:r>
            <a:r>
              <a:rPr lang="en-US" sz="1000" b="0" i="0" u="none" strike="noStrike">
                <a:solidFill>
                  <a:schemeClr val="bg2"/>
                </a:solidFill>
                <a:effectLst/>
                <a:latin typeface="PwC Helvetica Neue"/>
              </a:rPr>
              <a:t>Pwc</a:t>
            </a:r>
            <a:r>
              <a:rPr lang="en-US" sz="1000">
                <a:solidFill>
                  <a:schemeClr val="bg2"/>
                </a:solidFill>
                <a:latin typeface="PwC Helvetica Neue"/>
              </a:rPr>
              <a:t>’s</a:t>
            </a:r>
            <a:r>
              <a:rPr lang="en-US" sz="1000" b="0" i="0" u="none" strike="noStrike">
                <a:solidFill>
                  <a:schemeClr val="bg2"/>
                </a:solidFill>
                <a:effectLst/>
                <a:latin typeface="PwC Helvetica Neue"/>
              </a:rPr>
              <a:t> Manhattan Lodging Index – Q4-23</a:t>
            </a:r>
            <a:endParaRPr lang="en-US" sz="1000">
              <a:solidFill>
                <a:schemeClr val="bg2"/>
              </a:solidFill>
            </a:endParaRPr>
          </a:p>
        </p:txBody>
      </p:sp>
      <p:grpSp>
        <p:nvGrpSpPr>
          <p:cNvPr id="7" name="Group 6">
            <a:extLst>
              <a:ext uri="{FF2B5EF4-FFF2-40B4-BE49-F238E27FC236}">
                <a16:creationId xmlns:a16="http://schemas.microsoft.com/office/drawing/2014/main" id="{F21C85A8-CEE5-E88E-1ADA-2C06EA5E1062}"/>
              </a:ext>
            </a:extLst>
          </p:cNvPr>
          <p:cNvGrpSpPr/>
          <p:nvPr/>
        </p:nvGrpSpPr>
        <p:grpSpPr>
          <a:xfrm>
            <a:off x="425997" y="445800"/>
            <a:ext cx="8076871" cy="902700"/>
            <a:chOff x="425997" y="445800"/>
            <a:chExt cx="8076871" cy="902700"/>
          </a:xfrm>
        </p:grpSpPr>
        <p:sp>
          <p:nvSpPr>
            <p:cNvPr id="8" name="Google Shape;978;p86">
              <a:extLst>
                <a:ext uri="{FF2B5EF4-FFF2-40B4-BE49-F238E27FC236}">
                  <a16:creationId xmlns:a16="http://schemas.microsoft.com/office/drawing/2014/main" id="{E9B91526-B9C5-D115-5C91-016FDF9E47B8}"/>
                </a:ext>
              </a:extLst>
            </p:cNvPr>
            <p:cNvSpPr/>
            <p:nvPr/>
          </p:nvSpPr>
          <p:spPr>
            <a:xfrm>
              <a:off x="425997" y="445800"/>
              <a:ext cx="8076871" cy="902700"/>
            </a:xfrm>
            <a:prstGeom prst="rect">
              <a:avLst/>
            </a:pr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9;p86">
              <a:extLst>
                <a:ext uri="{FF2B5EF4-FFF2-40B4-BE49-F238E27FC236}">
                  <a16:creationId xmlns:a16="http://schemas.microsoft.com/office/drawing/2014/main" id="{558F873F-5CBF-2285-694B-844C6C800865}"/>
                </a:ext>
              </a:extLst>
            </p:cNvPr>
            <p:cNvSpPr txBox="1"/>
            <p:nvPr/>
          </p:nvSpPr>
          <p:spPr>
            <a:xfrm>
              <a:off x="632307" y="753709"/>
              <a:ext cx="6462176" cy="3183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NYC Law:  Who Benefited</a:t>
              </a:r>
              <a:endParaRPr sz="3000">
                <a:solidFill>
                  <a:srgbClr val="FFFFFF"/>
                </a:solidFill>
                <a:latin typeface="Roboto Light"/>
                <a:ea typeface="Roboto Light"/>
                <a:cs typeface="Roboto Light"/>
                <a:sym typeface="Roboto Light"/>
              </a:endParaRPr>
            </a:p>
          </p:txBody>
        </p:sp>
      </p:grpSp>
    </p:spTree>
    <p:extLst>
      <p:ext uri="{BB962C8B-B14F-4D97-AF65-F5344CB8AC3E}">
        <p14:creationId xmlns:p14="http://schemas.microsoft.com/office/powerpoint/2010/main" val="2789066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texte, capture d’écran, Tracé, ligne&#10;&#10;Description générée automatiquement">
            <a:extLst>
              <a:ext uri="{FF2B5EF4-FFF2-40B4-BE49-F238E27FC236}">
                <a16:creationId xmlns:a16="http://schemas.microsoft.com/office/drawing/2014/main" id="{0AF29C29-1C60-F600-2C37-79D46BE8F313}"/>
              </a:ext>
            </a:extLst>
          </p:cNvPr>
          <p:cNvPicPr>
            <a:picLocks noChangeAspect="1"/>
          </p:cNvPicPr>
          <p:nvPr/>
        </p:nvPicPr>
        <p:blipFill>
          <a:blip r:embed="rId2"/>
          <a:stretch>
            <a:fillRect/>
          </a:stretch>
        </p:blipFill>
        <p:spPr>
          <a:xfrm>
            <a:off x="761487" y="703577"/>
            <a:ext cx="10669026" cy="5894324"/>
          </a:xfrm>
          <a:prstGeom prst="rect">
            <a:avLst/>
          </a:prstGeom>
        </p:spPr>
      </p:pic>
      <p:sp>
        <p:nvSpPr>
          <p:cNvPr id="7" name="Google Shape;978;p86">
            <a:extLst>
              <a:ext uri="{FF2B5EF4-FFF2-40B4-BE49-F238E27FC236}">
                <a16:creationId xmlns:a16="http://schemas.microsoft.com/office/drawing/2014/main" id="{57B2FA05-3033-D443-98EF-570E6AA7A8E7}"/>
              </a:ext>
            </a:extLst>
          </p:cNvPr>
          <p:cNvSpPr/>
          <p:nvPr/>
        </p:nvSpPr>
        <p:spPr>
          <a:xfrm>
            <a:off x="-1182" y="-4473"/>
            <a:ext cx="5167072" cy="683339"/>
          </a:xfrm>
          <a:prstGeom prst="rect">
            <a:avLst/>
          </a:pr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9;p86">
            <a:extLst>
              <a:ext uri="{FF2B5EF4-FFF2-40B4-BE49-F238E27FC236}">
                <a16:creationId xmlns:a16="http://schemas.microsoft.com/office/drawing/2014/main" id="{C0DCE4B2-03A8-32B4-CDDE-C16B044DDC13}"/>
              </a:ext>
            </a:extLst>
          </p:cNvPr>
          <p:cNvSpPr txBox="1"/>
          <p:nvPr/>
        </p:nvSpPr>
        <p:spPr>
          <a:xfrm>
            <a:off x="0" y="-29184"/>
            <a:ext cx="8587619" cy="708050"/>
          </a:xfrm>
          <a:prstGeom prst="rect">
            <a:avLst/>
          </a:prstGeom>
          <a:solidFill>
            <a:schemeClr val="accent6">
              <a:lumMod val="60000"/>
              <a:lumOff val="40000"/>
            </a:schemeClr>
          </a:solidFill>
          <a:ln>
            <a:noFill/>
          </a:ln>
        </p:spPr>
        <p:txBody>
          <a:bodyPr spcFirstLastPara="1" wrap="square" lIns="91425" tIns="91425" rIns="91425" bIns="91425" anchor="ctr" anchorCtr="0">
            <a:noAutofit/>
          </a:bodyPr>
          <a:lstStyle/>
          <a:p>
            <a:r>
              <a:rPr lang="en-US" sz="3000" b="1">
                <a:solidFill>
                  <a:srgbClr val="FFFFFF"/>
                </a:solidFill>
                <a:latin typeface="Roboto Light"/>
                <a:ea typeface="Roboto Light"/>
                <a:cs typeface="Roboto Light"/>
              </a:rPr>
              <a:t>Host With The Most Listings</a:t>
            </a:r>
            <a:endParaRPr lang="fr-FR" b="1"/>
          </a:p>
        </p:txBody>
      </p:sp>
    </p:spTree>
    <p:extLst>
      <p:ext uri="{BB962C8B-B14F-4D97-AF65-F5344CB8AC3E}">
        <p14:creationId xmlns:p14="http://schemas.microsoft.com/office/powerpoint/2010/main" val="1065139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7"/>
          <p:cNvSpPr/>
          <p:nvPr/>
        </p:nvSpPr>
        <p:spPr>
          <a:xfrm>
            <a:off x="3064" y="952800"/>
            <a:ext cx="12181972" cy="5905199"/>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8" name="Google Shape;988;p87"/>
          <p:cNvSpPr/>
          <p:nvPr/>
        </p:nvSpPr>
        <p:spPr>
          <a:xfrm>
            <a:off x="3057" y="-16019"/>
            <a:ext cx="5230424" cy="654736"/>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7"/>
          <p:cNvSpPr txBox="1"/>
          <p:nvPr/>
        </p:nvSpPr>
        <p:spPr>
          <a:xfrm>
            <a:off x="102184" y="37371"/>
            <a:ext cx="5015668"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b="1">
                <a:solidFill>
                  <a:srgbClr val="FFFFFF"/>
                </a:solidFill>
                <a:latin typeface="Roboto Light"/>
                <a:ea typeface="Roboto Light"/>
                <a:cs typeface="Roboto Light"/>
                <a:sym typeface="Roboto Light"/>
              </a:rPr>
              <a:t>Summary</a:t>
            </a:r>
          </a:p>
        </p:txBody>
      </p:sp>
      <p:sp>
        <p:nvSpPr>
          <p:cNvPr id="991" name="Google Shape;991;p87"/>
          <p:cNvSpPr txBox="1"/>
          <p:nvPr/>
        </p:nvSpPr>
        <p:spPr>
          <a:xfrm>
            <a:off x="26155" y="898946"/>
            <a:ext cx="12167163" cy="517034"/>
          </a:xfrm>
          <a:prstGeom prst="rect">
            <a:avLst/>
          </a:prstGeom>
          <a:noFill/>
          <a:ln>
            <a:noFill/>
          </a:ln>
        </p:spPr>
        <p:txBody>
          <a:bodyPr spcFirstLastPara="1" wrap="square" lIns="91425" tIns="91425" rIns="91425" bIns="91425" anchor="t" anchorCtr="0">
            <a:spAutoFit/>
          </a:bodyPr>
          <a:lstStyle/>
          <a:p>
            <a:pPr marL="400050" indent="-285750">
              <a:lnSpc>
                <a:spcPct val="90000"/>
              </a:lnSpc>
              <a:buClr>
                <a:srgbClr val="082D49"/>
              </a:buClr>
              <a:buSzPts val="1800"/>
              <a:buFont typeface="Wingdings"/>
              <a:buChar char="Ø"/>
            </a:pPr>
            <a:r>
              <a:rPr lang="en-US" sz="1800">
                <a:solidFill>
                  <a:srgbClr val="082D49"/>
                </a:solidFill>
                <a:latin typeface="Roboto"/>
                <a:ea typeface="Roboto"/>
                <a:cs typeface="Roboto"/>
                <a:sym typeface="Roboto"/>
              </a:rPr>
              <a:t>First: </a:t>
            </a:r>
            <a:r>
              <a:rPr lang="en-US" sz="1800">
                <a:solidFill>
                  <a:srgbClr val="00B0F0"/>
                </a:solidFill>
                <a:latin typeface="Roboto"/>
                <a:ea typeface="Roboto"/>
                <a:cs typeface="Roboto"/>
                <a:sym typeface="Roboto"/>
              </a:rPr>
              <a:t>  </a:t>
            </a:r>
            <a:r>
              <a:rPr lang="en-US" sz="2000">
                <a:solidFill>
                  <a:srgbClr val="00B0F0"/>
                </a:solidFill>
                <a:latin typeface="Roboto"/>
                <a:ea typeface="Roboto"/>
                <a:cs typeface="Roboto"/>
                <a:sym typeface="Roboto"/>
              </a:rPr>
              <a:t> </a:t>
            </a:r>
            <a:r>
              <a:rPr lang="en-US" sz="2400">
                <a:solidFill>
                  <a:srgbClr val="00B0F0"/>
                </a:solidFill>
                <a:latin typeface="Roboto"/>
                <a:ea typeface="Roboto"/>
                <a:cs typeface="Roboto"/>
                <a:sym typeface="Roboto"/>
              </a:rPr>
              <a:t>Use of various Pandas libraries to analyze NYC Airbnb data</a:t>
            </a:r>
            <a:endParaRPr lang="en-US" sz="2400">
              <a:solidFill>
                <a:srgbClr val="082D49"/>
              </a:solidFill>
              <a:latin typeface="Roboto"/>
              <a:ea typeface="Roboto"/>
              <a:cs typeface="Roboto"/>
            </a:endParaRPr>
          </a:p>
        </p:txBody>
      </p:sp>
      <p:sp>
        <p:nvSpPr>
          <p:cNvPr id="992" name="Google Shape;992;p87"/>
          <p:cNvSpPr txBox="1"/>
          <p:nvPr/>
        </p:nvSpPr>
        <p:spPr>
          <a:xfrm>
            <a:off x="3064" y="2133504"/>
            <a:ext cx="12167163" cy="4173420"/>
          </a:xfrm>
          <a:prstGeom prst="rect">
            <a:avLst/>
          </a:prstGeom>
          <a:noFill/>
          <a:ln>
            <a:noFill/>
          </a:ln>
        </p:spPr>
        <p:txBody>
          <a:bodyPr spcFirstLastPara="1" wrap="square" lIns="91425" tIns="91425" rIns="91425" bIns="91425" anchor="t" anchorCtr="0">
            <a:spAutoFit/>
          </a:bodyPr>
          <a:lstStyle/>
          <a:p>
            <a:pPr marL="400050" indent="-285750">
              <a:lnSpc>
                <a:spcPct val="90000"/>
              </a:lnSpc>
              <a:buClr>
                <a:srgbClr val="082D49"/>
              </a:buClr>
              <a:buSzPts val="1800"/>
              <a:buFont typeface="Wingdings"/>
              <a:buChar char="Ø"/>
            </a:pPr>
            <a:r>
              <a:rPr lang="en-US" sz="1800">
                <a:solidFill>
                  <a:srgbClr val="082D49"/>
                </a:solidFill>
                <a:latin typeface="Roboto"/>
                <a:ea typeface="Roboto"/>
                <a:cs typeface="Roboto"/>
                <a:sym typeface="Roboto"/>
              </a:rPr>
              <a:t>Third: </a:t>
            </a:r>
            <a:r>
              <a:rPr lang="en-US" sz="2400">
                <a:solidFill>
                  <a:srgbClr val="00B0F0"/>
                </a:solidFill>
                <a:latin typeface="Roboto"/>
                <a:ea typeface="Roboto"/>
                <a:cs typeface="Roboto"/>
                <a:sym typeface="Roboto"/>
              </a:rPr>
              <a:t>  Analysis covered five major questions</a:t>
            </a:r>
            <a:endParaRPr lang="fr-FR"/>
          </a:p>
          <a:p>
            <a:pPr marL="400050" indent="-285750">
              <a:lnSpc>
                <a:spcPct val="90000"/>
              </a:lnSpc>
              <a:buClr>
                <a:srgbClr val="082D49"/>
              </a:buClr>
              <a:buSzPts val="1800"/>
              <a:buFont typeface="Wingdings"/>
              <a:buChar char="Ø"/>
            </a:pPr>
            <a:endParaRPr lang="en-US" sz="2400">
              <a:solidFill>
                <a:srgbClr val="00B0F0"/>
              </a:solidFill>
              <a:latin typeface="Roboto"/>
              <a:ea typeface="Roboto"/>
              <a:cs typeface="Roboto"/>
            </a:endParaRPr>
          </a:p>
          <a:p>
            <a:pPr marL="114300" lvl="8">
              <a:lnSpc>
                <a:spcPct val="90000"/>
              </a:lnSpc>
              <a:buClr>
                <a:srgbClr val="082D49"/>
              </a:buClr>
              <a:buSzPts val="1800"/>
            </a:pPr>
            <a:r>
              <a:rPr lang="en-US" sz="2400">
                <a:solidFill>
                  <a:srgbClr val="00B0F0"/>
                </a:solidFill>
                <a:latin typeface="Roboto"/>
                <a:ea typeface="Roboto"/>
                <a:cs typeface="Roboto"/>
              </a:rPr>
              <a:t>       a- Listing Dist./ Neighborhood</a:t>
            </a:r>
          </a:p>
          <a:p>
            <a:pPr marL="114300" lvl="8">
              <a:lnSpc>
                <a:spcPct val="90000"/>
              </a:lnSpc>
              <a:buSzPts val="1800"/>
            </a:pPr>
            <a:endParaRPr lang="en-US" sz="2400">
              <a:solidFill>
                <a:srgbClr val="00B0F0"/>
              </a:solidFill>
              <a:latin typeface="Roboto"/>
              <a:ea typeface="Roboto"/>
              <a:cs typeface="Roboto"/>
            </a:endParaRPr>
          </a:p>
          <a:p>
            <a:pPr marL="114300" lvl="8">
              <a:lnSpc>
                <a:spcPct val="90000"/>
              </a:lnSpc>
              <a:buSzPts val="1800"/>
            </a:pPr>
            <a:r>
              <a:rPr lang="en-US" sz="2400">
                <a:solidFill>
                  <a:srgbClr val="00B0F0"/>
                </a:solidFill>
                <a:latin typeface="Roboto"/>
                <a:ea typeface="Roboto"/>
                <a:cs typeface="Roboto"/>
              </a:rPr>
              <a:t>       b- Listing Dist./ Neighborhood Groups</a:t>
            </a:r>
          </a:p>
          <a:p>
            <a:pPr marL="114300" lvl="8">
              <a:lnSpc>
                <a:spcPct val="90000"/>
              </a:lnSpc>
              <a:buSzPts val="1800"/>
            </a:pPr>
            <a:endParaRPr lang="en-US" sz="2400">
              <a:solidFill>
                <a:srgbClr val="00B0F0"/>
              </a:solidFill>
              <a:latin typeface="Roboto"/>
              <a:ea typeface="Roboto"/>
              <a:cs typeface="Roboto"/>
            </a:endParaRPr>
          </a:p>
          <a:p>
            <a:pPr marL="114300" lvl="8">
              <a:lnSpc>
                <a:spcPct val="90000"/>
              </a:lnSpc>
              <a:buSzPts val="1800"/>
            </a:pPr>
            <a:r>
              <a:rPr lang="en-US" sz="2400">
                <a:solidFill>
                  <a:srgbClr val="00B0F0"/>
                </a:solidFill>
                <a:latin typeface="Roboto"/>
                <a:ea typeface="Roboto"/>
                <a:cs typeface="Roboto"/>
              </a:rPr>
              <a:t>       c- Average rental price</a:t>
            </a:r>
          </a:p>
          <a:p>
            <a:pPr marL="114300" lvl="8">
              <a:lnSpc>
                <a:spcPct val="90000"/>
              </a:lnSpc>
              <a:buSzPts val="1800"/>
            </a:pPr>
            <a:endParaRPr lang="en-US" sz="2400">
              <a:solidFill>
                <a:srgbClr val="00B0F0"/>
              </a:solidFill>
              <a:latin typeface="Roboto"/>
              <a:ea typeface="Roboto"/>
              <a:cs typeface="Roboto"/>
            </a:endParaRPr>
          </a:p>
          <a:p>
            <a:pPr marL="114300" lvl="8">
              <a:lnSpc>
                <a:spcPct val="90000"/>
              </a:lnSpc>
              <a:buSzPts val="1800"/>
            </a:pPr>
            <a:r>
              <a:rPr lang="en-US" sz="2400">
                <a:solidFill>
                  <a:srgbClr val="00B0F0"/>
                </a:solidFill>
                <a:latin typeface="Roboto"/>
                <a:ea typeface="Roboto"/>
                <a:cs typeface="Roboto"/>
              </a:rPr>
              <a:t>       d- Host with the most Listings</a:t>
            </a:r>
          </a:p>
          <a:p>
            <a:pPr marL="114300" lvl="8">
              <a:lnSpc>
                <a:spcPct val="90000"/>
              </a:lnSpc>
              <a:buSzPts val="1800"/>
            </a:pPr>
            <a:endParaRPr lang="en-US" sz="2400">
              <a:solidFill>
                <a:srgbClr val="00B0F0"/>
              </a:solidFill>
              <a:latin typeface="Roboto"/>
              <a:ea typeface="Roboto"/>
              <a:cs typeface="Roboto"/>
            </a:endParaRPr>
          </a:p>
          <a:p>
            <a:pPr marL="114300" lvl="8">
              <a:lnSpc>
                <a:spcPct val="90000"/>
              </a:lnSpc>
              <a:buSzPts val="1800"/>
            </a:pPr>
            <a:r>
              <a:rPr lang="en-US" sz="2400">
                <a:solidFill>
                  <a:srgbClr val="00B0F0"/>
                </a:solidFill>
                <a:latin typeface="Roboto"/>
                <a:ea typeface="Roboto"/>
                <a:cs typeface="Roboto"/>
              </a:rPr>
              <a:t>       e- Local laws and their impacts</a:t>
            </a:r>
          </a:p>
          <a:p>
            <a:pPr marL="457200" lvl="5" indent="-342900">
              <a:lnSpc>
                <a:spcPct val="90000"/>
              </a:lnSpc>
              <a:buClr>
                <a:srgbClr val="082D49"/>
              </a:buClr>
              <a:buSzPts val="1800"/>
              <a:buFont typeface="Wingdings"/>
              <a:buChar char="§"/>
            </a:pPr>
            <a:endParaRPr lang="en-US" sz="2400">
              <a:solidFill>
                <a:srgbClr val="00B0F0"/>
              </a:solidFill>
              <a:latin typeface="Roboto"/>
              <a:ea typeface="Roboto"/>
              <a:cs typeface="Roboto"/>
            </a:endParaRPr>
          </a:p>
        </p:txBody>
      </p:sp>
      <p:sp>
        <p:nvSpPr>
          <p:cNvPr id="2" name="Google Shape;992;p87">
            <a:extLst>
              <a:ext uri="{FF2B5EF4-FFF2-40B4-BE49-F238E27FC236}">
                <a16:creationId xmlns:a16="http://schemas.microsoft.com/office/drawing/2014/main" id="{E27D5F2C-AE6E-E0B0-3AC3-053C30D4510C}"/>
              </a:ext>
            </a:extLst>
          </p:cNvPr>
          <p:cNvSpPr txBox="1"/>
          <p:nvPr/>
        </p:nvSpPr>
        <p:spPr>
          <a:xfrm>
            <a:off x="-8481" y="1529115"/>
            <a:ext cx="12190254" cy="517034"/>
          </a:xfrm>
          <a:prstGeom prst="rect">
            <a:avLst/>
          </a:prstGeom>
          <a:noFill/>
          <a:ln>
            <a:noFill/>
          </a:ln>
        </p:spPr>
        <p:txBody>
          <a:bodyPr spcFirstLastPara="1" wrap="square" lIns="91425" tIns="91425" rIns="91425" bIns="91425" anchor="t" anchorCtr="0">
            <a:spAutoFit/>
          </a:bodyPr>
          <a:lstStyle/>
          <a:p>
            <a:pPr marL="400050" indent="-285750">
              <a:lnSpc>
                <a:spcPct val="90000"/>
              </a:lnSpc>
              <a:buClr>
                <a:srgbClr val="082D49"/>
              </a:buClr>
              <a:buSzPts val="1800"/>
              <a:buFont typeface="Wingdings"/>
              <a:buChar char="Ø"/>
            </a:pPr>
            <a:r>
              <a:rPr lang="en-US" sz="1800">
                <a:solidFill>
                  <a:srgbClr val="082D49"/>
                </a:solidFill>
                <a:latin typeface="Roboto"/>
                <a:ea typeface="Roboto"/>
                <a:cs typeface="Roboto"/>
              </a:rPr>
              <a:t>Second:   </a:t>
            </a:r>
            <a:r>
              <a:rPr lang="en-US" sz="2400">
                <a:solidFill>
                  <a:srgbClr val="00B0F0"/>
                </a:solidFill>
                <a:latin typeface="Roboto"/>
                <a:ea typeface="Roboto"/>
                <a:cs typeface="Roboto"/>
              </a:rPr>
              <a:t>Time range for NYC Airbnb data used</a:t>
            </a:r>
            <a:endParaRPr lang="fr-FR"/>
          </a:p>
        </p:txBody>
      </p:sp>
      <p:sp>
        <p:nvSpPr>
          <p:cNvPr id="3" name="Google Shape;992;p87">
            <a:extLst>
              <a:ext uri="{FF2B5EF4-FFF2-40B4-BE49-F238E27FC236}">
                <a16:creationId xmlns:a16="http://schemas.microsoft.com/office/drawing/2014/main" id="{1BE4D236-F647-925F-814A-034A2F517948}"/>
              </a:ext>
            </a:extLst>
          </p:cNvPr>
          <p:cNvSpPr txBox="1"/>
          <p:nvPr/>
        </p:nvSpPr>
        <p:spPr>
          <a:xfrm>
            <a:off x="14609" y="6103974"/>
            <a:ext cx="12155618" cy="517034"/>
          </a:xfrm>
          <a:prstGeom prst="rect">
            <a:avLst/>
          </a:prstGeom>
          <a:noFill/>
          <a:ln>
            <a:noFill/>
          </a:ln>
        </p:spPr>
        <p:txBody>
          <a:bodyPr spcFirstLastPara="1" wrap="square" lIns="91425" tIns="91425" rIns="91425" bIns="91425" anchor="t" anchorCtr="0">
            <a:spAutoFit/>
          </a:bodyPr>
          <a:lstStyle/>
          <a:p>
            <a:pPr marL="400050" indent="-285750">
              <a:lnSpc>
                <a:spcPct val="90000"/>
              </a:lnSpc>
              <a:buClr>
                <a:srgbClr val="082D49"/>
              </a:buClr>
              <a:buSzPts val="1800"/>
              <a:buFont typeface="Wingdings"/>
              <a:buChar char="Ø"/>
            </a:pPr>
            <a:r>
              <a:rPr lang="en-US" sz="1800">
                <a:solidFill>
                  <a:srgbClr val="082D49"/>
                </a:solidFill>
                <a:latin typeface="Roboto"/>
                <a:ea typeface="Roboto"/>
                <a:cs typeface="Roboto"/>
              </a:rPr>
              <a:t>Fourth:   </a:t>
            </a:r>
            <a:r>
              <a:rPr lang="en-US" sz="2400">
                <a:solidFill>
                  <a:srgbClr val="00B0F0"/>
                </a:solidFill>
                <a:latin typeface="Roboto"/>
                <a:ea typeface="Roboto"/>
                <a:cs typeface="Roboto"/>
              </a:rPr>
              <a:t>Methods Used To Attain Established Objectives</a:t>
            </a: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t="-39000" b="-39000"/>
          </a:stretch>
        </a:blipFill>
        <a:effectLst/>
      </p:bgPr>
    </p:bg>
    <p:spTree>
      <p:nvGrpSpPr>
        <p:cNvPr id="1" name="Shape 916"/>
        <p:cNvGrpSpPr/>
        <p:nvPr/>
      </p:nvGrpSpPr>
      <p:grpSpPr>
        <a:xfrm>
          <a:off x="0" y="0"/>
          <a:ext cx="0" cy="0"/>
          <a:chOff x="0" y="0"/>
          <a:chExt cx="0" cy="0"/>
        </a:xfrm>
      </p:grpSpPr>
      <p:sp>
        <p:nvSpPr>
          <p:cNvPr id="917" name="Google Shape;917;p80"/>
          <p:cNvSpPr/>
          <p:nvPr/>
        </p:nvSpPr>
        <p:spPr>
          <a:xfrm>
            <a:off x="3339700" y="3210205"/>
            <a:ext cx="8429700" cy="2767545"/>
          </a:xfrm>
          <a:prstGeom prst="rect">
            <a:avLst/>
          </a:prstGeom>
          <a:solidFill>
            <a:srgbClr val="F2F2F2">
              <a:alpha val="91000"/>
            </a:srgbClr>
          </a:solidFill>
          <a:ln>
            <a:noFill/>
          </a:ln>
        </p:spPr>
        <p:txBody>
          <a:bodyPr spcFirstLastPara="1" wrap="square" lIns="121900" tIns="121900" rIns="121900" bIns="121900" anchor="ctr" anchorCtr="0">
            <a:noAutofit/>
          </a:bodyPr>
          <a:lstStyle/>
          <a:p>
            <a:r>
              <a:rPr lang="en-US" sz="1800">
                <a:solidFill>
                  <a:srgbClr val="0D0D0D"/>
                </a:solidFill>
                <a:latin typeface="Roboto Light"/>
                <a:ea typeface="Söhne"/>
                <a:cs typeface="Söhne"/>
              </a:rPr>
              <a:t>This project analyzes Airbnb listing data for New York City to uncover insights about rental prices, listing distributions by neighborhood, and impacts of local laws on both Airbnb’s units and short-term housing. </a:t>
            </a:r>
            <a:endParaRPr lang="en-US" sz="1800">
              <a:latin typeface="Roboto Light"/>
              <a:ea typeface="Söhne"/>
            </a:endParaRPr>
          </a:p>
          <a:p>
            <a:endParaRPr lang="en-US" sz="1800">
              <a:solidFill>
                <a:srgbClr val="0D0D0D"/>
              </a:solidFill>
              <a:latin typeface="Roboto Light"/>
              <a:ea typeface="Söhne"/>
              <a:cs typeface="Söhne"/>
            </a:endParaRPr>
          </a:p>
          <a:p>
            <a:r>
              <a:rPr lang="en-US" sz="1800">
                <a:solidFill>
                  <a:srgbClr val="0D0D0D"/>
                </a:solidFill>
                <a:latin typeface="Roboto Light"/>
                <a:ea typeface="Söhne"/>
                <a:cs typeface="Söhne"/>
              </a:rPr>
              <a:t>Using Python libraries such as Pandas, Matplotlib, </a:t>
            </a:r>
            <a:r>
              <a:rPr lang="en-US" sz="1800" err="1">
                <a:solidFill>
                  <a:srgbClr val="0D0D0D"/>
                </a:solidFill>
                <a:latin typeface="Roboto Light"/>
                <a:ea typeface="Söhne"/>
                <a:cs typeface="Söhne"/>
              </a:rPr>
              <a:t>Numpy</a:t>
            </a:r>
            <a:r>
              <a:rPr lang="en-US" sz="1800">
                <a:solidFill>
                  <a:srgbClr val="0D0D0D"/>
                </a:solidFill>
                <a:latin typeface="Roboto Light"/>
                <a:ea typeface="Söhne"/>
                <a:cs typeface="Söhne"/>
              </a:rPr>
              <a:t>, Seaborn, </a:t>
            </a:r>
            <a:r>
              <a:rPr lang="en-US" sz="1800" err="1">
                <a:solidFill>
                  <a:srgbClr val="0D0D0D"/>
                </a:solidFill>
                <a:latin typeface="Roboto Light"/>
                <a:ea typeface="Söhne"/>
                <a:cs typeface="Söhne"/>
              </a:rPr>
              <a:t>Wordcloud</a:t>
            </a:r>
            <a:r>
              <a:rPr lang="en-US" sz="1800">
                <a:solidFill>
                  <a:srgbClr val="0D0D0D"/>
                </a:solidFill>
                <a:latin typeface="Roboto Light"/>
                <a:ea typeface="Söhne"/>
                <a:cs typeface="Söhne"/>
              </a:rPr>
              <a:t>, and </a:t>
            </a:r>
            <a:r>
              <a:rPr lang="en-US" sz="1800" err="1">
                <a:solidFill>
                  <a:srgbClr val="0D0D0D"/>
                </a:solidFill>
                <a:latin typeface="Roboto Light"/>
                <a:ea typeface="Söhne"/>
                <a:cs typeface="Söhne"/>
              </a:rPr>
              <a:t>Plotly</a:t>
            </a:r>
            <a:r>
              <a:rPr lang="en-US" sz="1800">
                <a:solidFill>
                  <a:srgbClr val="0D0D0D"/>
                </a:solidFill>
                <a:latin typeface="Roboto Light"/>
                <a:ea typeface="Söhne"/>
                <a:cs typeface="Söhne"/>
              </a:rPr>
              <a:t>, we perform data cleaning, visualization, and analysis to explore various dimensions of the dataset.</a:t>
            </a:r>
          </a:p>
          <a:p>
            <a:endParaRPr lang="en-US" sz="1800">
              <a:solidFill>
                <a:srgbClr val="0D0D0D"/>
              </a:solidFill>
              <a:latin typeface="Roboto Light"/>
            </a:endParaRPr>
          </a:p>
        </p:txBody>
      </p:sp>
      <p:sp>
        <p:nvSpPr>
          <p:cNvPr id="918" name="Google Shape;918;p80"/>
          <p:cNvSpPr/>
          <p:nvPr/>
        </p:nvSpPr>
        <p:spPr>
          <a:xfrm>
            <a:off x="426002" y="445800"/>
            <a:ext cx="2761800" cy="2761800"/>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0"/>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88"/>
          <p:cNvSpPr/>
          <p:nvPr/>
        </p:nvSpPr>
        <p:spPr>
          <a:xfrm>
            <a:off x="67950" y="519691"/>
            <a:ext cx="12124050" cy="6047294"/>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88"/>
          <p:cNvSpPr txBox="1"/>
          <p:nvPr/>
        </p:nvSpPr>
        <p:spPr>
          <a:xfrm>
            <a:off x="-1179" y="737915"/>
            <a:ext cx="12193179" cy="5669214"/>
          </a:xfrm>
          <a:prstGeom prst="rect">
            <a:avLst/>
          </a:prstGeom>
          <a:noFill/>
          <a:ln>
            <a:noFill/>
          </a:ln>
        </p:spPr>
        <p:txBody>
          <a:bodyPr spcFirstLastPara="1" wrap="square" lIns="91425" tIns="91425" rIns="91425" bIns="91425" anchor="t" anchorCtr="0">
            <a:spAutoFit/>
          </a:bodyPr>
          <a:lstStyle/>
          <a:p>
            <a:pPr marL="342900" indent="-342900">
              <a:lnSpc>
                <a:spcPct val="90000"/>
              </a:lnSpc>
              <a:buAutoNum type="arabicPeriod"/>
            </a:pPr>
            <a:r>
              <a:rPr lang="en-US" sz="2800">
                <a:solidFill>
                  <a:srgbClr val="0070C0"/>
                </a:solidFill>
                <a:latin typeface="Roboto"/>
                <a:ea typeface="Roboto"/>
                <a:cs typeface="Roboto"/>
              </a:rPr>
              <a:t>Need for multiple data sources</a:t>
            </a:r>
          </a:p>
          <a:p>
            <a:pPr marL="342900" lvl="0" indent="-342900" algn="l" rtl="0">
              <a:lnSpc>
                <a:spcPct val="90000"/>
              </a:lnSpc>
              <a:spcBef>
                <a:spcPts val="0"/>
              </a:spcBef>
              <a:spcAft>
                <a:spcPts val="0"/>
              </a:spcAft>
              <a:buAutoNum type="arabicPeriod"/>
            </a:pPr>
            <a:endParaRPr lang="en-US" sz="2400">
              <a:solidFill>
                <a:srgbClr val="0070C0"/>
              </a:solidFill>
              <a:latin typeface="Roboto"/>
              <a:ea typeface="Roboto"/>
              <a:cs typeface="Roboto"/>
            </a:endParaRPr>
          </a:p>
          <a:p>
            <a:pPr marL="342900" indent="-342900">
              <a:lnSpc>
                <a:spcPct val="90000"/>
              </a:lnSpc>
              <a:buAutoNum type="arabicPeriod"/>
            </a:pPr>
            <a:r>
              <a:rPr lang="en-US" sz="2800">
                <a:solidFill>
                  <a:srgbClr val="0070C0"/>
                </a:solidFill>
                <a:latin typeface="Roboto"/>
                <a:ea typeface="Roboto"/>
                <a:cs typeface="Roboto"/>
              </a:rPr>
              <a:t>Accurate identification of the right data set based on anticipated needs</a:t>
            </a:r>
          </a:p>
          <a:p>
            <a:pPr marL="342900" lvl="0" indent="-342900" algn="l" rtl="0">
              <a:lnSpc>
                <a:spcPct val="90000"/>
              </a:lnSpc>
              <a:spcBef>
                <a:spcPts val="0"/>
              </a:spcBef>
              <a:spcAft>
                <a:spcPts val="0"/>
              </a:spcAft>
              <a:buAutoNum type="arabicPeriod"/>
            </a:pPr>
            <a:endParaRPr lang="en-US" sz="2400">
              <a:solidFill>
                <a:srgbClr val="0070C0"/>
              </a:solidFill>
              <a:latin typeface="Roboto"/>
              <a:ea typeface="Roboto"/>
              <a:cs typeface="Roboto"/>
            </a:endParaRPr>
          </a:p>
          <a:p>
            <a:pPr marL="342900" indent="-342900">
              <a:lnSpc>
                <a:spcPct val="90000"/>
              </a:lnSpc>
              <a:buAutoNum type="arabicPeriod"/>
            </a:pPr>
            <a:r>
              <a:rPr lang="en-US" sz="2800">
                <a:solidFill>
                  <a:srgbClr val="0070C0"/>
                </a:solidFill>
                <a:latin typeface="Roboto"/>
                <a:ea typeface="Roboto"/>
                <a:cs typeface="Roboto"/>
                <a:sym typeface="Roboto"/>
              </a:rPr>
              <a:t>Decision tree and criteria</a:t>
            </a:r>
            <a:endParaRPr lang="en-US" sz="2800">
              <a:solidFill>
                <a:srgbClr val="0070C0"/>
              </a:solidFill>
            </a:endParaRPr>
          </a:p>
          <a:p>
            <a:pPr marL="342900" lvl="0" indent="-342900" algn="l" rtl="0">
              <a:lnSpc>
                <a:spcPct val="90000"/>
              </a:lnSpc>
              <a:spcBef>
                <a:spcPts val="0"/>
              </a:spcBef>
              <a:spcAft>
                <a:spcPts val="0"/>
              </a:spcAft>
              <a:buAutoNum type="arabicPeriod"/>
            </a:pPr>
            <a:endParaRPr lang="en-US" sz="2400">
              <a:solidFill>
                <a:srgbClr val="0070C0"/>
              </a:solidFill>
              <a:latin typeface="Roboto"/>
              <a:ea typeface="Roboto"/>
              <a:cs typeface="Roboto"/>
            </a:endParaRPr>
          </a:p>
          <a:p>
            <a:pPr marL="342900" indent="-342900">
              <a:lnSpc>
                <a:spcPct val="90000"/>
              </a:lnSpc>
              <a:buAutoNum type="arabicPeriod"/>
            </a:pPr>
            <a:r>
              <a:rPr lang="en-US" sz="2800">
                <a:solidFill>
                  <a:srgbClr val="0070C0"/>
                </a:solidFill>
                <a:latin typeface="Roboto"/>
                <a:ea typeface="Roboto"/>
                <a:cs typeface="Roboto"/>
                <a:sym typeface="Roboto"/>
              </a:rPr>
              <a:t>Pros and cons of working as a group vs working individually</a:t>
            </a:r>
            <a:endParaRPr lang="en-US" sz="2800">
              <a:solidFill>
                <a:srgbClr val="0070C0"/>
              </a:solidFill>
              <a:latin typeface="Roboto"/>
              <a:ea typeface="Roboto"/>
              <a:cs typeface="Roboto"/>
            </a:endParaRPr>
          </a:p>
          <a:p>
            <a:pPr marL="342900" indent="-342900">
              <a:lnSpc>
                <a:spcPct val="90000"/>
              </a:lnSpc>
              <a:buAutoNum type="arabicPeriod"/>
            </a:pPr>
            <a:endParaRPr lang="en-US" sz="2400">
              <a:solidFill>
                <a:srgbClr val="0070C0"/>
              </a:solidFill>
              <a:latin typeface="Roboto"/>
              <a:ea typeface="Roboto"/>
              <a:cs typeface="Roboto"/>
            </a:endParaRPr>
          </a:p>
          <a:p>
            <a:pPr marL="342900" indent="-342900">
              <a:lnSpc>
                <a:spcPct val="90000"/>
              </a:lnSpc>
              <a:buAutoNum type="arabicPeriod"/>
            </a:pPr>
            <a:r>
              <a:rPr lang="en-US" sz="2800">
                <a:solidFill>
                  <a:srgbClr val="0070C0"/>
                </a:solidFill>
                <a:latin typeface="Roboto"/>
                <a:ea typeface="Roboto"/>
                <a:cs typeface="Roboto"/>
              </a:rPr>
              <a:t>GitHub Repo's issues pulling and pushing</a:t>
            </a:r>
          </a:p>
          <a:p>
            <a:pPr marL="342900" indent="-342900">
              <a:lnSpc>
                <a:spcPct val="90000"/>
              </a:lnSpc>
              <a:buAutoNum type="arabicPeriod"/>
            </a:pPr>
            <a:endParaRPr lang="en-US" sz="2400">
              <a:solidFill>
                <a:srgbClr val="0070C0"/>
              </a:solidFill>
              <a:latin typeface="Roboto"/>
              <a:ea typeface="Roboto"/>
              <a:cs typeface="Roboto"/>
            </a:endParaRPr>
          </a:p>
          <a:p>
            <a:pPr marL="342900" indent="-342900">
              <a:lnSpc>
                <a:spcPct val="90000"/>
              </a:lnSpc>
              <a:buAutoNum type="arabicPeriod"/>
            </a:pPr>
            <a:r>
              <a:rPr lang="en-US" sz="2800">
                <a:solidFill>
                  <a:srgbClr val="0070C0"/>
                </a:solidFill>
                <a:latin typeface="Roboto"/>
                <a:ea typeface="Roboto"/>
                <a:cs typeface="Roboto"/>
              </a:rPr>
              <a:t>Delays caused by the need for the whole group to gather</a:t>
            </a:r>
          </a:p>
          <a:p>
            <a:pPr marL="342900" indent="-342900">
              <a:lnSpc>
                <a:spcPct val="90000"/>
              </a:lnSpc>
              <a:buAutoNum type="arabicPeriod"/>
            </a:pPr>
            <a:endParaRPr lang="en-US" sz="2400">
              <a:solidFill>
                <a:srgbClr val="0070C0"/>
              </a:solidFill>
              <a:latin typeface="Roboto"/>
              <a:ea typeface="Roboto"/>
              <a:cs typeface="Roboto"/>
            </a:endParaRPr>
          </a:p>
          <a:p>
            <a:pPr marL="342900" indent="-342900">
              <a:lnSpc>
                <a:spcPct val="90000"/>
              </a:lnSpc>
              <a:buAutoNum type="arabicPeriod"/>
            </a:pPr>
            <a:r>
              <a:rPr lang="en-US" sz="2800">
                <a:solidFill>
                  <a:srgbClr val="0070C0"/>
                </a:solidFill>
                <a:latin typeface="Roboto"/>
                <a:ea typeface="Roboto"/>
                <a:cs typeface="Roboto"/>
              </a:rPr>
              <a:t>Individual saving to the Images folder</a:t>
            </a:r>
          </a:p>
          <a:p>
            <a:pPr marL="342900" indent="-342900">
              <a:lnSpc>
                <a:spcPct val="90000"/>
              </a:lnSpc>
              <a:buAutoNum type="arabicPeriod"/>
            </a:pPr>
            <a:endParaRPr lang="en-US" sz="2800">
              <a:solidFill>
                <a:srgbClr val="0070C0"/>
              </a:solidFill>
              <a:latin typeface="Roboto"/>
              <a:ea typeface="Roboto"/>
              <a:cs typeface="Roboto"/>
            </a:endParaRPr>
          </a:p>
          <a:p>
            <a:pPr marL="342900" indent="-342900">
              <a:lnSpc>
                <a:spcPct val="90000"/>
              </a:lnSpc>
              <a:buAutoNum type="arabicPeriod"/>
            </a:pPr>
            <a:r>
              <a:rPr lang="en-US" sz="2800">
                <a:solidFill>
                  <a:srgbClr val="0070C0"/>
                </a:solidFill>
                <a:latin typeface="Roboto"/>
                <a:ea typeface="Roboto"/>
                <a:cs typeface="Roboto"/>
              </a:rPr>
              <a:t>Group synergy</a:t>
            </a:r>
          </a:p>
        </p:txBody>
      </p:sp>
      <p:sp>
        <p:nvSpPr>
          <p:cNvPr id="999" name="Google Shape;999;p88"/>
          <p:cNvSpPr/>
          <p:nvPr/>
        </p:nvSpPr>
        <p:spPr>
          <a:xfrm>
            <a:off x="-1179" y="-4472"/>
            <a:ext cx="5254116" cy="582531"/>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8"/>
          <p:cNvSpPr txBox="1"/>
          <p:nvPr/>
        </p:nvSpPr>
        <p:spPr>
          <a:xfrm>
            <a:off x="0" y="51360"/>
            <a:ext cx="5126477" cy="468331"/>
          </a:xfrm>
          <a:prstGeom prst="rect">
            <a:avLst/>
          </a:prstGeom>
          <a:noFill/>
          <a:ln>
            <a:noFill/>
          </a:ln>
        </p:spPr>
        <p:txBody>
          <a:bodyPr spcFirstLastPara="1" wrap="square" lIns="91425" tIns="91425" rIns="91425" bIns="91425" anchor="ctr" anchorCtr="0">
            <a:noAutofit/>
          </a:bodyPr>
          <a:lstStyle/>
          <a:p>
            <a:r>
              <a:rPr lang="en-US" sz="3000" b="1">
                <a:solidFill>
                  <a:schemeClr val="tx2"/>
                </a:solidFill>
                <a:latin typeface="Roboto Light"/>
                <a:ea typeface="Roboto Light"/>
                <a:cs typeface="Roboto Light"/>
              </a:rPr>
              <a:t>ISSUES</a:t>
            </a:r>
            <a:r>
              <a:rPr lang="fr-FR" b="1">
                <a:solidFill>
                  <a:schemeClr val="tx2"/>
                </a:solidFill>
                <a:ea typeface="Roboto Light"/>
              </a:rPr>
              <a:t> </a:t>
            </a:r>
            <a:r>
              <a:rPr lang="en-US" sz="3000" b="1">
                <a:solidFill>
                  <a:schemeClr val="tx2"/>
                </a:solidFill>
                <a:latin typeface="Roboto Light"/>
                <a:ea typeface="Roboto Light"/>
                <a:cs typeface="Roboto Light"/>
              </a:rPr>
              <a:t>ENCOUNTERED</a:t>
            </a:r>
            <a:endParaRPr lang="en-US" b="1">
              <a:solidFill>
                <a:schemeClr val="tx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89"/>
          <p:cNvSpPr/>
          <p:nvPr/>
        </p:nvSpPr>
        <p:spPr>
          <a:xfrm>
            <a:off x="0" y="631594"/>
            <a:ext cx="12191999" cy="6349294"/>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9" name="Google Shape;1009;p89"/>
          <p:cNvSpPr/>
          <p:nvPr/>
        </p:nvSpPr>
        <p:spPr>
          <a:xfrm>
            <a:off x="-1181" y="-4473"/>
            <a:ext cx="5110505" cy="636067"/>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highlight>
                <a:srgbClr val="000080"/>
              </a:highlight>
            </a:endParaRPr>
          </a:p>
        </p:txBody>
      </p:sp>
      <p:sp>
        <p:nvSpPr>
          <p:cNvPr id="1010" name="Google Shape;1010;p89"/>
          <p:cNvSpPr txBox="1"/>
          <p:nvPr/>
        </p:nvSpPr>
        <p:spPr>
          <a:xfrm>
            <a:off x="-4838" y="5640"/>
            <a:ext cx="5114162" cy="6259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a:solidFill>
                  <a:schemeClr val="tx2"/>
                </a:solidFill>
                <a:latin typeface="Roboto Light"/>
                <a:ea typeface="Roboto Light"/>
                <a:cs typeface="Roboto Light"/>
                <a:sym typeface="Roboto Light"/>
              </a:rPr>
              <a:t>Future Considerations</a:t>
            </a:r>
          </a:p>
        </p:txBody>
      </p:sp>
      <p:sp>
        <p:nvSpPr>
          <p:cNvPr id="1012" name="Google Shape;1012;p89"/>
          <p:cNvSpPr txBox="1"/>
          <p:nvPr/>
        </p:nvSpPr>
        <p:spPr>
          <a:xfrm>
            <a:off x="497243" y="1011568"/>
            <a:ext cx="11694756" cy="6248860"/>
          </a:xfrm>
          <a:prstGeom prst="rect">
            <a:avLst/>
          </a:prstGeom>
          <a:noFill/>
          <a:ln>
            <a:noFill/>
          </a:ln>
        </p:spPr>
        <p:txBody>
          <a:bodyPr spcFirstLastPara="1" wrap="square" lIns="91425" tIns="91425" rIns="91425" bIns="91425" anchor="t" anchorCtr="0">
            <a:spAutoFit/>
          </a:bodyPr>
          <a:lstStyle/>
          <a:p>
            <a:pPr marL="342900" indent="-342900">
              <a:lnSpc>
                <a:spcPct val="90000"/>
              </a:lnSpc>
              <a:spcBef>
                <a:spcPts val="1000"/>
              </a:spcBef>
              <a:buAutoNum type="arabicPeriod"/>
            </a:pPr>
            <a:r>
              <a:rPr lang="en-US" sz="3200">
                <a:solidFill>
                  <a:srgbClr val="00B0F0"/>
                </a:solidFill>
                <a:latin typeface="Roboto"/>
                <a:ea typeface="Roboto"/>
                <a:cs typeface="Roboto"/>
                <a:sym typeface="Roboto"/>
              </a:rPr>
              <a:t> Examining the impact of the NYC law on hotel rates/occupancy</a:t>
            </a:r>
            <a:endParaRPr lang="fr-CA" sz="3200">
              <a:solidFill>
                <a:srgbClr val="00B0F0"/>
              </a:solidFill>
              <a:latin typeface="Roboto"/>
              <a:ea typeface="Roboto"/>
              <a:cs typeface="Roboto"/>
              <a:sym typeface="Roboto"/>
            </a:endParaRPr>
          </a:p>
          <a:p>
            <a:pPr marL="342900" indent="-342900">
              <a:lnSpc>
                <a:spcPct val="90000"/>
              </a:lnSpc>
              <a:spcBef>
                <a:spcPts val="1000"/>
              </a:spcBef>
              <a:buAutoNum type="arabicPeriod"/>
            </a:pPr>
            <a:endParaRPr lang="fr-CA" sz="3200">
              <a:solidFill>
                <a:srgbClr val="00B0F0"/>
              </a:solidFill>
              <a:latin typeface="Roboto"/>
              <a:ea typeface="Roboto"/>
              <a:cs typeface="Roboto"/>
              <a:sym typeface="Roboto"/>
            </a:endParaRPr>
          </a:p>
          <a:p>
            <a:pPr marL="342900" indent="-342900">
              <a:lnSpc>
                <a:spcPct val="90000"/>
              </a:lnSpc>
              <a:spcBef>
                <a:spcPts val="1000"/>
              </a:spcBef>
              <a:buAutoNum type="arabicPeriod"/>
            </a:pPr>
            <a:r>
              <a:rPr lang="en-US" sz="3200">
                <a:solidFill>
                  <a:srgbClr val="00B0F0"/>
                </a:solidFill>
                <a:latin typeface="Roboto"/>
                <a:ea typeface="Roboto"/>
                <a:cs typeface="Roboto"/>
              </a:rPr>
              <a:t> Accessing archived Airbnb </a:t>
            </a:r>
            <a:r>
              <a:rPr lang="fr-CA" sz="3200">
                <a:solidFill>
                  <a:srgbClr val="00B0F0"/>
                </a:solidFill>
                <a:latin typeface="Roboto"/>
                <a:ea typeface="Roboto"/>
                <a:cs typeface="Roboto"/>
              </a:rPr>
              <a:t>d</a:t>
            </a:r>
            <a:r>
              <a:rPr lang="en-US" sz="3200" err="1">
                <a:solidFill>
                  <a:srgbClr val="00B0F0"/>
                </a:solidFill>
                <a:latin typeface="Roboto"/>
                <a:ea typeface="Roboto"/>
                <a:cs typeface="Roboto"/>
              </a:rPr>
              <a:t>ata</a:t>
            </a:r>
            <a:endParaRPr lang="en-US" sz="3200">
              <a:solidFill>
                <a:srgbClr val="00B0F0"/>
              </a:solidFill>
              <a:latin typeface="Roboto"/>
              <a:ea typeface="Roboto"/>
              <a:cs typeface="Roboto"/>
            </a:endParaRPr>
          </a:p>
          <a:p>
            <a:pPr marL="342900" indent="-342900">
              <a:lnSpc>
                <a:spcPct val="90000"/>
              </a:lnSpc>
              <a:spcBef>
                <a:spcPts val="1000"/>
              </a:spcBef>
              <a:buAutoNum type="arabicPeriod"/>
            </a:pPr>
            <a:endParaRPr lang="en-US" sz="2400">
              <a:solidFill>
                <a:srgbClr val="00B0F0"/>
              </a:solidFill>
              <a:latin typeface="Roboto"/>
              <a:ea typeface="Roboto"/>
              <a:cs typeface="Roboto"/>
            </a:endParaRPr>
          </a:p>
          <a:p>
            <a:pPr marL="342900" indent="-342900">
              <a:lnSpc>
                <a:spcPct val="90000"/>
              </a:lnSpc>
              <a:spcBef>
                <a:spcPts val="1000"/>
              </a:spcBef>
              <a:buAutoNum type="arabicPeriod"/>
            </a:pPr>
            <a:r>
              <a:rPr lang="en-US" sz="3200">
                <a:solidFill>
                  <a:srgbClr val="00B0F0"/>
                </a:solidFill>
                <a:latin typeface="Roboto"/>
                <a:ea typeface="Roboto"/>
                <a:cs typeface="Roboto"/>
              </a:rPr>
              <a:t> Group budget for the ability to purchase reliable data</a:t>
            </a:r>
          </a:p>
          <a:p>
            <a:pPr marL="342900" indent="-342900">
              <a:lnSpc>
                <a:spcPct val="90000"/>
              </a:lnSpc>
              <a:spcBef>
                <a:spcPts val="1000"/>
              </a:spcBef>
              <a:buAutoNum type="arabicPeriod"/>
            </a:pPr>
            <a:endParaRPr lang="en-US" sz="2400">
              <a:solidFill>
                <a:srgbClr val="00B0F0"/>
              </a:solidFill>
              <a:latin typeface="Roboto"/>
              <a:ea typeface="Roboto"/>
              <a:cs typeface="Roboto"/>
            </a:endParaRPr>
          </a:p>
          <a:p>
            <a:pPr marL="342900" indent="-342900">
              <a:lnSpc>
                <a:spcPct val="90000"/>
              </a:lnSpc>
              <a:spcBef>
                <a:spcPts val="1000"/>
              </a:spcBef>
              <a:buAutoNum type="arabicPeriod"/>
            </a:pPr>
            <a:r>
              <a:rPr lang="en-US" sz="3200">
                <a:solidFill>
                  <a:srgbClr val="00B0F0"/>
                </a:solidFill>
                <a:latin typeface="Roboto"/>
                <a:ea typeface="Roboto"/>
                <a:cs typeface="Roboto"/>
              </a:rPr>
              <a:t> Opened channel with the Airbnb corporation or association</a:t>
            </a:r>
          </a:p>
          <a:p>
            <a:pPr marL="342900" indent="-342900">
              <a:lnSpc>
                <a:spcPct val="90000"/>
              </a:lnSpc>
              <a:spcBef>
                <a:spcPts val="1000"/>
              </a:spcBef>
              <a:buAutoNum type="arabicPeriod"/>
            </a:pPr>
            <a:endParaRPr lang="en-US" sz="2400">
              <a:solidFill>
                <a:srgbClr val="00B0F0"/>
              </a:solidFill>
              <a:latin typeface="Roboto"/>
              <a:ea typeface="Roboto"/>
              <a:cs typeface="Roboto"/>
            </a:endParaRPr>
          </a:p>
          <a:p>
            <a:pPr marL="342900" indent="-342900">
              <a:lnSpc>
                <a:spcPct val="90000"/>
              </a:lnSpc>
              <a:spcBef>
                <a:spcPts val="1000"/>
              </a:spcBef>
              <a:buAutoNum type="arabicPeriod"/>
            </a:pPr>
            <a:endParaRPr lang="en-US" sz="2400">
              <a:solidFill>
                <a:srgbClr val="00B0F0"/>
              </a:solidFill>
              <a:latin typeface="Roboto"/>
              <a:ea typeface="Roboto"/>
              <a:cs typeface="Roboto"/>
            </a:endParaRPr>
          </a:p>
          <a:p>
            <a:pPr marL="342900" indent="-342900">
              <a:lnSpc>
                <a:spcPct val="90000"/>
              </a:lnSpc>
              <a:spcBef>
                <a:spcPts val="1000"/>
              </a:spcBef>
              <a:buAutoNum type="arabicPeriod"/>
            </a:pPr>
            <a:endParaRPr lang="en-US" sz="2400">
              <a:solidFill>
                <a:srgbClr val="00B0F0"/>
              </a:solidFill>
              <a:latin typeface="Roboto"/>
              <a:ea typeface="Roboto"/>
              <a:cs typeface="Roboto"/>
            </a:endParaRPr>
          </a:p>
          <a:p>
            <a:pPr marL="342900" indent="-342900">
              <a:lnSpc>
                <a:spcPct val="90000"/>
              </a:lnSpc>
              <a:spcBef>
                <a:spcPts val="1000"/>
              </a:spcBef>
              <a:buAutoNum type="arabicPeriod"/>
            </a:pPr>
            <a:endParaRPr lang="en-US" sz="2400">
              <a:solidFill>
                <a:srgbClr val="00B0F0"/>
              </a:solidFill>
              <a:latin typeface="Roboto"/>
              <a:ea typeface="Roboto"/>
              <a:cs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8" name="Google Shape;928;p81"/>
          <p:cNvSpPr/>
          <p:nvPr/>
        </p:nvSpPr>
        <p:spPr>
          <a:xfrm>
            <a:off x="426002" y="445800"/>
            <a:ext cx="2761800" cy="2761800"/>
          </a:xfrm>
          <a:prstGeom prst="rect">
            <a:avLst/>
          </a:prstGeom>
          <a:solidFill>
            <a:srgbClr val="005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1"/>
          <p:cNvSpPr txBox="1"/>
          <p:nvPr/>
        </p:nvSpPr>
        <p:spPr>
          <a:xfrm>
            <a:off x="3339700" y="281285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rgbClr val="005E77"/>
                </a:solidFill>
                <a:latin typeface="Roboto"/>
                <a:ea typeface="Roboto"/>
                <a:cs typeface="Roboto"/>
                <a:sym typeface="Roboto"/>
              </a:rPr>
              <a:t>Goals/Questions to be addressed</a:t>
            </a:r>
            <a:endParaRPr sz="2400" b="1">
              <a:solidFill>
                <a:srgbClr val="005E77"/>
              </a:solidFill>
              <a:latin typeface="Roboto"/>
              <a:ea typeface="Roboto"/>
              <a:cs typeface="Roboto"/>
              <a:sym typeface="Roboto"/>
            </a:endParaRPr>
          </a:p>
        </p:txBody>
      </p:sp>
      <p:grpSp>
        <p:nvGrpSpPr>
          <p:cNvPr id="2" name="Group 1">
            <a:extLst>
              <a:ext uri="{FF2B5EF4-FFF2-40B4-BE49-F238E27FC236}">
                <a16:creationId xmlns:a16="http://schemas.microsoft.com/office/drawing/2014/main" id="{CC606D2D-0F32-415B-E3BB-ABE54D43F31D}"/>
              </a:ext>
            </a:extLst>
          </p:cNvPr>
          <p:cNvGrpSpPr/>
          <p:nvPr/>
        </p:nvGrpSpPr>
        <p:grpSpPr>
          <a:xfrm>
            <a:off x="3069021" y="3446850"/>
            <a:ext cx="9049000" cy="3022541"/>
            <a:chOff x="3069021" y="3446850"/>
            <a:chExt cx="9049000" cy="3022541"/>
          </a:xfrm>
        </p:grpSpPr>
        <p:sp>
          <p:nvSpPr>
            <p:cNvPr id="927" name="Google Shape;927;p81"/>
            <p:cNvSpPr/>
            <p:nvPr/>
          </p:nvSpPr>
          <p:spPr>
            <a:xfrm>
              <a:off x="3069021" y="3446850"/>
              <a:ext cx="8700379" cy="296535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81"/>
            <p:cNvSpPr txBox="1"/>
            <p:nvPr/>
          </p:nvSpPr>
          <p:spPr>
            <a:xfrm>
              <a:off x="3080178" y="3497780"/>
              <a:ext cx="9037843" cy="2971611"/>
            </a:xfrm>
            <a:prstGeom prst="rect">
              <a:avLst/>
            </a:prstGeom>
            <a:noFill/>
            <a:ln>
              <a:noFill/>
            </a:ln>
          </p:spPr>
          <p:txBody>
            <a:bodyPr spcFirstLastPara="1" wrap="square" lIns="91425" tIns="91425" rIns="91425" bIns="91425" anchor="t" anchorCtr="0">
              <a:spAutoFit/>
            </a:bodyPr>
            <a:lstStyle/>
            <a:p>
              <a:pPr marL="320040" indent="-180340">
                <a:lnSpc>
                  <a:spcPct val="115000"/>
                </a:lnSpc>
                <a:buClr>
                  <a:srgbClr val="005E77"/>
                </a:buClr>
                <a:buSzPts val="1400"/>
                <a:buFont typeface="Roboto"/>
                <a:buChar char="●"/>
              </a:pPr>
              <a:r>
                <a:rPr lang="en-US" sz="1800">
                  <a:solidFill>
                    <a:srgbClr val="082D49"/>
                  </a:solidFill>
                  <a:latin typeface="Roboto"/>
                  <a:ea typeface="Roboto"/>
                  <a:cs typeface="Roboto"/>
                  <a:sym typeface="Roboto"/>
                </a:rPr>
                <a:t>Goal 1: </a:t>
              </a:r>
              <a:r>
                <a:rPr lang="en-US" sz="1800">
                  <a:solidFill>
                    <a:srgbClr val="1D1C1D"/>
                  </a:solidFill>
                  <a:latin typeface="Roboto"/>
                  <a:ea typeface="Roboto"/>
                  <a:cs typeface="Roboto"/>
                  <a:sym typeface="Roboto"/>
                </a:rPr>
                <a:t>Which neighborhoods and boroughs have the highest concentration of listings?</a:t>
              </a:r>
              <a:endParaRPr lang="en-US" sz="1800">
                <a:solidFill>
                  <a:srgbClr val="082D49"/>
                </a:solidFill>
                <a:latin typeface="Roboto"/>
                <a:ea typeface="Roboto"/>
                <a:cs typeface="Roboto"/>
              </a:endParaRPr>
            </a:p>
            <a:p>
              <a:pPr marL="320040" indent="-180340">
                <a:lnSpc>
                  <a:spcPct val="115000"/>
                </a:lnSpc>
                <a:spcBef>
                  <a:spcPts val="800"/>
                </a:spcBef>
                <a:buClr>
                  <a:srgbClr val="005E77"/>
                </a:buClr>
                <a:buSzPts val="1400"/>
                <a:buFont typeface="Roboto"/>
                <a:buChar char="●"/>
              </a:pPr>
              <a:r>
                <a:rPr lang="en-US" sz="1800">
                  <a:solidFill>
                    <a:srgbClr val="082D49"/>
                  </a:solidFill>
                  <a:latin typeface="Roboto"/>
                  <a:ea typeface="Roboto"/>
                  <a:cs typeface="Roboto"/>
                  <a:sym typeface="Roboto"/>
                </a:rPr>
                <a:t>Goal 2: </a:t>
              </a:r>
              <a:r>
                <a:rPr lang="en-US" sz="1800">
                  <a:solidFill>
                    <a:srgbClr val="1D1C1D"/>
                  </a:solidFill>
                  <a:latin typeface="Roboto"/>
                  <a:ea typeface="Roboto"/>
                  <a:cs typeface="Roboto"/>
                  <a:sym typeface="Roboto"/>
                </a:rPr>
                <a:t>What is the average price of listings per neighborhood or neighborhood group?</a:t>
              </a:r>
              <a:endParaRPr sz="1800">
                <a:solidFill>
                  <a:srgbClr val="082D49"/>
                </a:solidFill>
                <a:latin typeface="Roboto"/>
                <a:ea typeface="Roboto"/>
                <a:cs typeface="Roboto"/>
              </a:endParaRPr>
            </a:p>
            <a:p>
              <a:pPr marL="320040" indent="-180340">
                <a:lnSpc>
                  <a:spcPct val="115000"/>
                </a:lnSpc>
                <a:spcBef>
                  <a:spcPts val="800"/>
                </a:spcBef>
                <a:spcAft>
                  <a:spcPts val="800"/>
                </a:spcAft>
                <a:buClr>
                  <a:srgbClr val="005E77"/>
                </a:buClr>
                <a:buSzPts val="1400"/>
                <a:buFont typeface="Roboto"/>
                <a:buChar char="●"/>
              </a:pPr>
              <a:r>
                <a:rPr lang="en-US" sz="1800">
                  <a:solidFill>
                    <a:srgbClr val="082D49"/>
                  </a:solidFill>
                  <a:latin typeface="Roboto"/>
                  <a:ea typeface="Roboto"/>
                  <a:cs typeface="Roboto"/>
                  <a:sym typeface="Roboto"/>
                </a:rPr>
                <a:t>Goal 3: </a:t>
              </a:r>
              <a:r>
                <a:rPr lang="en-US" sz="1800">
                  <a:solidFill>
                    <a:srgbClr val="1D1C1D"/>
                  </a:solidFill>
                  <a:latin typeface="Roboto"/>
                  <a:ea typeface="Roboto"/>
                  <a:cs typeface="Roboto"/>
                  <a:sym typeface="Roboto"/>
                </a:rPr>
                <a:t>Who are the hosts with the most listings?</a:t>
              </a:r>
              <a:endParaRPr lang="en-US" sz="1800">
                <a:solidFill>
                  <a:srgbClr val="1D1C1D"/>
                </a:solidFill>
                <a:latin typeface="Roboto"/>
                <a:ea typeface="Roboto"/>
                <a:cs typeface="Roboto"/>
              </a:endParaRPr>
            </a:p>
            <a:p>
              <a:pPr marL="320040" indent="-180340">
                <a:lnSpc>
                  <a:spcPct val="115000"/>
                </a:lnSpc>
                <a:spcBef>
                  <a:spcPts val="800"/>
                </a:spcBef>
                <a:spcAft>
                  <a:spcPts val="800"/>
                </a:spcAft>
                <a:buClr>
                  <a:srgbClr val="005E77"/>
                </a:buClr>
                <a:buSzPts val="1400"/>
                <a:buFont typeface="Roboto"/>
                <a:buChar char="●"/>
              </a:pPr>
              <a:r>
                <a:rPr lang="en-US" sz="1800">
                  <a:solidFill>
                    <a:srgbClr val="082D49"/>
                  </a:solidFill>
                  <a:latin typeface="Roboto"/>
                  <a:ea typeface="Roboto"/>
                  <a:cs typeface="Roboto"/>
                  <a:sym typeface="Roboto"/>
                </a:rPr>
                <a:t>Goal 4:</a:t>
              </a:r>
              <a:r>
                <a:rPr lang="en-US" sz="1800">
                  <a:solidFill>
                    <a:srgbClr val="1D1C1D"/>
                  </a:solidFill>
                  <a:latin typeface="Roboto"/>
                  <a:ea typeface="Roboto"/>
                  <a:cs typeface="Roboto"/>
                  <a:sym typeface="Roboto"/>
                </a:rPr>
                <a:t> New York City’s law restricting Airbnb’s short-term rentals – What was the goal, does it work, who benefits the most?</a:t>
              </a:r>
              <a:endParaRPr lang="en-US" sz="1800">
                <a:solidFill>
                  <a:srgbClr val="1D1C1D"/>
                </a:solidFill>
                <a:latin typeface="Roboto"/>
                <a:ea typeface="Roboto"/>
                <a:cs typeface="Roboto"/>
              </a:endParaRPr>
            </a:p>
          </p:txBody>
        </p:sp>
      </p:grpSp>
      <p:sp>
        <p:nvSpPr>
          <p:cNvPr id="931" name="Google Shape;931;p81"/>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rPr>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82"/>
          <p:cNvSpPr/>
          <p:nvPr/>
        </p:nvSpPr>
        <p:spPr>
          <a:xfrm>
            <a:off x="3336298" y="1392913"/>
            <a:ext cx="8429700" cy="5337714"/>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82"/>
          <p:cNvSpPr/>
          <p:nvPr/>
        </p:nvSpPr>
        <p:spPr>
          <a:xfrm>
            <a:off x="426002" y="445800"/>
            <a:ext cx="2761800" cy="2761800"/>
          </a:xfrm>
          <a:prstGeom prst="rect">
            <a:avLst/>
          </a:prstGeom>
          <a:solidFill>
            <a:srgbClr val="00C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2"/>
          <p:cNvSpPr txBox="1"/>
          <p:nvPr/>
        </p:nvSpPr>
        <p:spPr>
          <a:xfrm>
            <a:off x="3339700" y="495673"/>
            <a:ext cx="8518800" cy="517034"/>
          </a:xfrm>
          <a:prstGeom prst="rect">
            <a:avLst/>
          </a:prstGeom>
          <a:noFill/>
          <a:ln>
            <a:noFill/>
          </a:ln>
        </p:spPr>
        <p:txBody>
          <a:bodyPr spcFirstLastPara="1" wrap="square" lIns="91425" tIns="91425" rIns="91425" bIns="91425" anchor="t" anchorCtr="0">
            <a:spAutoFit/>
          </a:bodyPr>
          <a:lstStyle/>
          <a:p>
            <a:pPr>
              <a:lnSpc>
                <a:spcPct val="90000"/>
              </a:lnSpc>
              <a:buClr>
                <a:srgbClr val="FBE8D5"/>
              </a:buClr>
              <a:buSzPts val="3400"/>
            </a:pPr>
            <a:r>
              <a:rPr lang="en-US" sz="2400" b="1">
                <a:solidFill>
                  <a:srgbClr val="00C7CC"/>
                </a:solidFill>
                <a:latin typeface="Roboto"/>
                <a:ea typeface="Roboto"/>
                <a:cs typeface="Roboto"/>
                <a:sym typeface="Roboto"/>
              </a:rPr>
              <a:t>Overview of data collection, cleanup and exploration</a:t>
            </a:r>
            <a:endParaRPr sz="2400" b="1">
              <a:solidFill>
                <a:srgbClr val="00C7CC"/>
              </a:solidFill>
              <a:latin typeface="Roboto"/>
              <a:ea typeface="Roboto"/>
              <a:cs typeface="Roboto"/>
              <a:sym typeface="Roboto"/>
            </a:endParaRPr>
          </a:p>
        </p:txBody>
      </p:sp>
      <p:sp>
        <p:nvSpPr>
          <p:cNvPr id="940" name="Google Shape;940;p82"/>
          <p:cNvSpPr txBox="1"/>
          <p:nvPr/>
        </p:nvSpPr>
        <p:spPr>
          <a:xfrm>
            <a:off x="3334065" y="1395343"/>
            <a:ext cx="8428607" cy="5918000"/>
          </a:xfrm>
          <a:prstGeom prst="rect">
            <a:avLst/>
          </a:prstGeom>
          <a:noFill/>
          <a:ln>
            <a:noFill/>
          </a:ln>
        </p:spPr>
        <p:txBody>
          <a:bodyPr spcFirstLastPara="1" wrap="square" lIns="91425" tIns="91425" rIns="91425" bIns="91425" anchor="t" anchorCtr="0">
            <a:spAutoFit/>
          </a:bodyPr>
          <a:lstStyle/>
          <a:p>
            <a:pPr>
              <a:lnSpc>
                <a:spcPct val="115000"/>
              </a:lnSpc>
              <a:spcAft>
                <a:spcPts val="800"/>
              </a:spcAft>
            </a:pPr>
            <a:r>
              <a:rPr lang="en-US">
                <a:solidFill>
                  <a:schemeClr val="accent4"/>
                </a:solidFill>
                <a:latin typeface="Roboto"/>
                <a:ea typeface="Roboto"/>
                <a:cs typeface="Roboto"/>
                <a:sym typeface="Roboto"/>
              </a:rPr>
              <a:t>Data Collection Process/ References:</a:t>
            </a:r>
          </a:p>
          <a:p>
            <a:pPr marL="285750" lvl="1" indent="-285750">
              <a:lnSpc>
                <a:spcPct val="115000"/>
              </a:lnSpc>
              <a:spcAft>
                <a:spcPts val="800"/>
              </a:spcAft>
              <a:buFont typeface="Arial" panose="020B0604020202020204" pitchFamily="34" charset="0"/>
              <a:buChar char="•"/>
            </a:pPr>
            <a:r>
              <a:rPr lang="en-US">
                <a:solidFill>
                  <a:srgbClr val="082D49"/>
                </a:solidFill>
                <a:latin typeface="Roboto"/>
                <a:ea typeface="Roboto"/>
                <a:cs typeface="Roboto"/>
                <a:sym typeface="Roboto"/>
                <a:hlinkClick r:id="rId3"/>
              </a:rPr>
              <a:t>Inside Airbnb</a:t>
            </a:r>
            <a:r>
              <a:rPr lang="en-US">
                <a:solidFill>
                  <a:srgbClr val="082D49"/>
                </a:solidFill>
                <a:latin typeface="Roboto"/>
                <a:ea typeface="Roboto"/>
                <a:cs typeface="Roboto"/>
                <a:sym typeface="Roboto"/>
              </a:rPr>
              <a:t> – which is a site that scrapes the Airbnb website and advocates for affordable housing.  The data stretches from July 2023 through April 2024, during which time the NYC law on short-term housing rentals went into effect.</a:t>
            </a:r>
            <a:endParaRPr lang="en-US">
              <a:solidFill>
                <a:srgbClr val="082D49"/>
              </a:solidFill>
              <a:latin typeface="Roboto"/>
              <a:ea typeface="Roboto"/>
              <a:cs typeface="Roboto"/>
            </a:endParaRPr>
          </a:p>
          <a:p>
            <a:pPr marL="285750" lvl="1" indent="-285750">
              <a:lnSpc>
                <a:spcPct val="115000"/>
              </a:lnSpc>
              <a:spcAft>
                <a:spcPts val="800"/>
              </a:spcAft>
              <a:buFont typeface="Arial" panose="020B0604020202020204" pitchFamily="34" charset="0"/>
              <a:buChar char="•"/>
            </a:pPr>
            <a:r>
              <a:rPr lang="en-US">
                <a:solidFill>
                  <a:srgbClr val="082D49"/>
                </a:solidFill>
                <a:latin typeface="Roboto"/>
                <a:ea typeface="Roboto"/>
                <a:cs typeface="Roboto"/>
                <a:sym typeface="Roboto"/>
                <a:hlinkClick r:id="rId4"/>
              </a:rPr>
              <a:t>Street Easy</a:t>
            </a:r>
            <a:r>
              <a:rPr lang="en-US">
                <a:solidFill>
                  <a:srgbClr val="082D49"/>
                </a:solidFill>
                <a:latin typeface="Roboto"/>
                <a:ea typeface="Roboto"/>
                <a:cs typeface="Roboto"/>
                <a:sym typeface="Roboto"/>
              </a:rPr>
              <a:t> – is a site that tracks residential housing rates and inventory in NYC.  This site was used to determine if there were any correlation between Airbnb listings and available housing. </a:t>
            </a:r>
            <a:endParaRPr lang="en-US">
              <a:solidFill>
                <a:srgbClr val="082D49"/>
              </a:solidFill>
              <a:latin typeface="Roboto"/>
              <a:ea typeface="Roboto"/>
              <a:cs typeface="Roboto"/>
            </a:endParaRPr>
          </a:p>
          <a:p>
            <a:pPr marL="285750" lvl="1" indent="-285750">
              <a:lnSpc>
                <a:spcPct val="115000"/>
              </a:lnSpc>
              <a:spcAft>
                <a:spcPts val="800"/>
              </a:spcAft>
              <a:buFont typeface="Arial" panose="020B0604020202020204" pitchFamily="34" charset="0"/>
              <a:buChar char="•"/>
            </a:pPr>
            <a:r>
              <a:rPr lang="en-US">
                <a:solidFill>
                  <a:srgbClr val="082D49"/>
                </a:solidFill>
                <a:latin typeface="Roboto"/>
                <a:ea typeface="Roboto"/>
                <a:cs typeface="Roboto"/>
                <a:sym typeface="Roboto"/>
              </a:rPr>
              <a:t>Various other third parties including:  NYC.gov, NYC Tourism, and the NYT for supporting data.</a:t>
            </a:r>
            <a:endParaRPr lang="en-US">
              <a:solidFill>
                <a:srgbClr val="082D49"/>
              </a:solidFill>
              <a:latin typeface="Roboto"/>
              <a:ea typeface="Roboto"/>
              <a:cs typeface="Roboto"/>
            </a:endParaRPr>
          </a:p>
          <a:p>
            <a:pPr lvl="1">
              <a:lnSpc>
                <a:spcPct val="115000"/>
              </a:lnSpc>
              <a:spcAft>
                <a:spcPts val="800"/>
              </a:spcAft>
            </a:pPr>
            <a:r>
              <a:rPr lang="en-US">
                <a:solidFill>
                  <a:schemeClr val="accent4"/>
                </a:solidFill>
                <a:latin typeface="Roboto"/>
                <a:ea typeface="Roboto"/>
                <a:cs typeface="Roboto"/>
                <a:sym typeface="Roboto"/>
              </a:rPr>
              <a:t>Cleanup Process and Exploration Process (EDA) – included:</a:t>
            </a:r>
            <a:endParaRPr lang="en-US">
              <a:solidFill>
                <a:schemeClr val="accent4"/>
              </a:solidFill>
              <a:latin typeface="Roboto"/>
              <a:ea typeface="Roboto"/>
              <a:cs typeface="Roboto"/>
            </a:endParaRPr>
          </a:p>
          <a:p>
            <a:pPr marL="285750" lvl="1" indent="-285750">
              <a:lnSpc>
                <a:spcPct val="115000"/>
              </a:lnSpc>
              <a:spcAft>
                <a:spcPts val="800"/>
              </a:spcAft>
              <a:buFont typeface="Arial" panose="020B0604020202020204" pitchFamily="34" charset="0"/>
              <a:buChar char="•"/>
            </a:pPr>
            <a:r>
              <a:rPr lang="en-US">
                <a:solidFill>
                  <a:srgbClr val="082D49"/>
                </a:solidFill>
                <a:latin typeface="Roboto"/>
                <a:ea typeface="Roboto"/>
                <a:cs typeface="Roboto"/>
                <a:sym typeface="Roboto"/>
              </a:rPr>
              <a:t>Evaluating the Data Structures – which included data profiling via statistical analysis, evaluating the robustness of the types and volumes of data, data cleaning, as well as modifying object data types for visualization purposes.</a:t>
            </a:r>
            <a:endParaRPr lang="en-US">
              <a:solidFill>
                <a:srgbClr val="082D49"/>
              </a:solidFill>
              <a:latin typeface="Roboto"/>
              <a:ea typeface="Roboto"/>
              <a:cs typeface="Roboto"/>
            </a:endParaRPr>
          </a:p>
          <a:p>
            <a:pPr marL="285750" lvl="1" indent="-285750">
              <a:lnSpc>
                <a:spcPct val="115000"/>
              </a:lnSpc>
              <a:spcAft>
                <a:spcPts val="800"/>
              </a:spcAft>
              <a:buFont typeface="Arial" panose="020B0604020202020204" pitchFamily="34" charset="0"/>
              <a:buChar char="•"/>
            </a:pPr>
            <a:r>
              <a:rPr lang="en-US">
                <a:solidFill>
                  <a:srgbClr val="082D49"/>
                </a:solidFill>
                <a:latin typeface="Roboto"/>
                <a:ea typeface="Roboto"/>
                <a:cs typeface="Roboto"/>
                <a:sym typeface="Roboto"/>
              </a:rPr>
              <a:t>Looking for  Patterns and Trends – Using bar plots, scatter charts, pie charts and heatmaps, we found relationships we expected and more importantly, relationships we didn’t expect.</a:t>
            </a:r>
            <a:endParaRPr lang="en-US">
              <a:solidFill>
                <a:srgbClr val="082D49"/>
              </a:solidFill>
              <a:latin typeface="Roboto"/>
              <a:ea typeface="Roboto"/>
              <a:cs typeface="Roboto"/>
            </a:endParaRPr>
          </a:p>
          <a:p>
            <a:pPr marL="285750" lvl="1" indent="-285750">
              <a:lnSpc>
                <a:spcPct val="115000"/>
              </a:lnSpc>
              <a:spcAft>
                <a:spcPts val="800"/>
              </a:spcAft>
              <a:buFont typeface="Arial" panose="020B0604020202020204" pitchFamily="34" charset="0"/>
              <a:buChar char="•"/>
            </a:pPr>
            <a:r>
              <a:rPr lang="en-US">
                <a:solidFill>
                  <a:srgbClr val="082D49"/>
                </a:solidFill>
                <a:latin typeface="Roboto"/>
                <a:ea typeface="Roboto"/>
                <a:cs typeface="Roboto"/>
                <a:sym typeface="Roboto"/>
              </a:rPr>
              <a:t>Looking for Outliers –</a:t>
            </a:r>
            <a:r>
              <a:rPr lang="en-US">
                <a:solidFill>
                  <a:schemeClr val="bg2"/>
                </a:solidFill>
                <a:latin typeface="Roboto"/>
                <a:ea typeface="Roboto"/>
                <a:cs typeface="Roboto"/>
                <a:sym typeface="Roboto"/>
              </a:rPr>
              <a:t> because our work focused on medians vs averages, outliers were not as impactful.</a:t>
            </a:r>
            <a:endParaRPr lang="en-US">
              <a:solidFill>
                <a:schemeClr val="bg2"/>
              </a:solidFill>
              <a:latin typeface="Roboto"/>
              <a:ea typeface="Roboto"/>
              <a:cs typeface="Roboto"/>
            </a:endParaRPr>
          </a:p>
          <a:p>
            <a:pPr marL="285750" lvl="1" indent="-285750">
              <a:lnSpc>
                <a:spcPct val="115000"/>
              </a:lnSpc>
              <a:spcAft>
                <a:spcPts val="800"/>
              </a:spcAft>
              <a:buFont typeface="Arial" panose="020B0604020202020204" pitchFamily="34" charset="0"/>
              <a:buChar char="•"/>
            </a:pPr>
            <a:r>
              <a:rPr lang="en-US">
                <a:solidFill>
                  <a:schemeClr val="bg2"/>
                </a:solidFill>
                <a:latin typeface="Roboto"/>
                <a:ea typeface="Roboto"/>
                <a:cs typeface="Roboto"/>
                <a:sym typeface="Roboto"/>
              </a:rPr>
              <a:t>Formulating Hypotheses – Because the patterns above were not always strong enough to create a hypotheses, the EDA process became iterative where we’d revisit the data,  visualization patterns, and potential conclusions.</a:t>
            </a:r>
            <a:endParaRPr lang="en-US">
              <a:solidFill>
                <a:schemeClr val="bg2"/>
              </a:solidFill>
              <a:latin typeface="Roboto"/>
              <a:ea typeface="Roboto"/>
              <a:cs typeface="Roboto"/>
            </a:endParaRPr>
          </a:p>
          <a:p>
            <a:pPr marL="285750" lvl="1" indent="-285750">
              <a:lnSpc>
                <a:spcPct val="115000"/>
              </a:lnSpc>
              <a:spcAft>
                <a:spcPts val="800"/>
              </a:spcAft>
              <a:buFont typeface="Arial" panose="020B0604020202020204" pitchFamily="34" charset="0"/>
              <a:buChar char="•"/>
            </a:pPr>
            <a:endParaRPr lang="en-US">
              <a:solidFill>
                <a:srgbClr val="082D49"/>
              </a:solidFill>
              <a:latin typeface="Roboto"/>
              <a:ea typeface="Roboto"/>
              <a:cs typeface="Roboto"/>
              <a:sym typeface="Roboto"/>
            </a:endParaRPr>
          </a:p>
        </p:txBody>
      </p:sp>
      <p:sp>
        <p:nvSpPr>
          <p:cNvPr id="941" name="Google Shape;941;p82"/>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r>
              <a:rPr lang="en-US" sz="3000">
                <a:solidFill>
                  <a:srgbClr val="082D49"/>
                </a:solidFill>
                <a:latin typeface="Roboto Light"/>
                <a:ea typeface="Roboto Light"/>
                <a:cs typeface="Roboto Light"/>
              </a:rPr>
              <a:t>Project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83"/>
          <p:cNvSpPr/>
          <p:nvPr/>
        </p:nvSpPr>
        <p:spPr>
          <a:xfrm>
            <a:off x="3339700" y="3446850"/>
            <a:ext cx="8429700" cy="3089700"/>
          </a:xfrm>
          <a:prstGeom prst="rect">
            <a:avLst/>
          </a:prstGeom>
          <a:solidFill>
            <a:srgbClr val="F2F2F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lang="en-US"/>
          </a:p>
        </p:txBody>
      </p:sp>
      <p:sp>
        <p:nvSpPr>
          <p:cNvPr id="948" name="Google Shape;948;p83"/>
          <p:cNvSpPr/>
          <p:nvPr/>
        </p:nvSpPr>
        <p:spPr>
          <a:xfrm>
            <a:off x="426002" y="445800"/>
            <a:ext cx="2761800" cy="2761800"/>
          </a:xfrm>
          <a:prstGeom prst="rect">
            <a:avLst/>
          </a:prstGeom>
          <a:solidFill>
            <a:srgbClr val="007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3"/>
          <p:cNvSpPr txBox="1"/>
          <p:nvPr/>
        </p:nvSpPr>
        <p:spPr>
          <a:xfrm>
            <a:off x="3339700" y="2812850"/>
            <a:ext cx="85188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rgbClr val="0077DB"/>
                </a:solidFill>
                <a:latin typeface="Roboto"/>
                <a:ea typeface="Roboto"/>
                <a:cs typeface="Roboto"/>
                <a:sym typeface="Roboto"/>
              </a:rPr>
              <a:t>Approach taken to achieve goals</a:t>
            </a:r>
            <a:endParaRPr sz="2400" b="1">
              <a:solidFill>
                <a:srgbClr val="0077DB"/>
              </a:solidFill>
              <a:latin typeface="Roboto"/>
              <a:ea typeface="Roboto"/>
              <a:cs typeface="Roboto"/>
              <a:sym typeface="Roboto"/>
            </a:endParaRPr>
          </a:p>
        </p:txBody>
      </p:sp>
      <p:sp>
        <p:nvSpPr>
          <p:cNvPr id="950" name="Google Shape;950;p83"/>
          <p:cNvSpPr txBox="1"/>
          <p:nvPr/>
        </p:nvSpPr>
        <p:spPr>
          <a:xfrm>
            <a:off x="3339700" y="3449494"/>
            <a:ext cx="8426438" cy="2954625"/>
          </a:xfrm>
          <a:prstGeom prst="rect">
            <a:avLst/>
          </a:prstGeom>
          <a:noFill/>
          <a:ln>
            <a:noFill/>
          </a:ln>
        </p:spPr>
        <p:txBody>
          <a:bodyPr spcFirstLastPara="1" wrap="square" lIns="91425" tIns="91425" rIns="91425" bIns="91425" anchor="t" anchorCtr="0">
            <a:spAutoFit/>
          </a:bodyPr>
          <a:lstStyle/>
          <a:p>
            <a:r>
              <a:rPr lang="en-US" sz="1800" b="1">
                <a:solidFill>
                  <a:srgbClr val="0D0D0D"/>
                </a:solidFill>
                <a:latin typeface="Roboto Light"/>
                <a:ea typeface="Söhne"/>
              </a:rPr>
              <a:t>Research</a:t>
            </a:r>
            <a:endParaRPr lang="en-US" sz="1800">
              <a:solidFill>
                <a:srgbClr val="0D0D0D"/>
              </a:solidFill>
              <a:latin typeface="Roboto Light"/>
              <a:ea typeface="Söhne"/>
            </a:endParaRPr>
          </a:p>
          <a:p>
            <a:r>
              <a:rPr lang="en-US" sz="1800" b="1">
                <a:solidFill>
                  <a:srgbClr val="0D0D0D"/>
                </a:solidFill>
                <a:latin typeface="Roboto Light"/>
                <a:ea typeface="Söhne"/>
              </a:rPr>
              <a:t>Group Discussion</a:t>
            </a:r>
          </a:p>
          <a:p>
            <a:r>
              <a:rPr lang="en-US" sz="1800" b="1">
                <a:solidFill>
                  <a:srgbClr val="0D0D0D"/>
                </a:solidFill>
                <a:latin typeface="Roboto Light"/>
                <a:ea typeface="Söhne"/>
              </a:rPr>
              <a:t>Data</a:t>
            </a:r>
            <a:r>
              <a:rPr lang="en-US" sz="1800" b="1">
                <a:solidFill>
                  <a:srgbClr val="0D0D0D"/>
                </a:solidFill>
                <a:latin typeface="Roboto Light"/>
                <a:ea typeface="Söhne"/>
                <a:cs typeface="Söhne"/>
              </a:rPr>
              <a:t> Preparation (scraping &amp; cleaning) </a:t>
            </a:r>
            <a:endParaRPr lang="en-US" sz="1800">
              <a:solidFill>
                <a:srgbClr val="0D0D0D"/>
              </a:solidFill>
              <a:latin typeface="Roboto Light"/>
              <a:ea typeface="Söhne"/>
              <a:cs typeface="Söhne"/>
            </a:endParaRPr>
          </a:p>
          <a:p>
            <a:r>
              <a:rPr lang="en-US" sz="1800" b="1">
                <a:solidFill>
                  <a:srgbClr val="0D0D0D"/>
                </a:solidFill>
                <a:latin typeface="Roboto Light"/>
                <a:ea typeface="Söhne"/>
                <a:cs typeface="Söhne"/>
              </a:rPr>
              <a:t>Analysis</a:t>
            </a:r>
            <a:endParaRPr lang="en-US" sz="1800">
              <a:solidFill>
                <a:srgbClr val="0D0D0D"/>
              </a:solidFill>
              <a:latin typeface="Roboto Light"/>
              <a:ea typeface="Roboto"/>
              <a:cs typeface="Roboto"/>
            </a:endParaRPr>
          </a:p>
          <a:p>
            <a:r>
              <a:rPr lang="en-US" sz="1800" b="1">
                <a:solidFill>
                  <a:srgbClr val="0D0D0D"/>
                </a:solidFill>
                <a:latin typeface="Roboto Light"/>
                <a:ea typeface="Söhne"/>
                <a:cs typeface="Söhne"/>
              </a:rPr>
              <a:t>Sorting</a:t>
            </a:r>
            <a:br>
              <a:rPr lang="en-US" sz="1800" b="1">
                <a:latin typeface="Roboto Light"/>
                <a:ea typeface="Söhne"/>
                <a:cs typeface="Söhne"/>
              </a:rPr>
            </a:br>
            <a:r>
              <a:rPr lang="en-US" sz="1800" b="1">
                <a:solidFill>
                  <a:srgbClr val="0D0D0D"/>
                </a:solidFill>
                <a:latin typeface="Roboto Light"/>
                <a:ea typeface="Söhne"/>
                <a:cs typeface="Söhne"/>
              </a:rPr>
              <a:t>Visualization</a:t>
            </a:r>
            <a:endParaRPr lang="en-US" sz="1800">
              <a:solidFill>
                <a:srgbClr val="0D0D0D"/>
              </a:solidFill>
              <a:latin typeface="Roboto Light"/>
              <a:ea typeface="Roboto"/>
              <a:cs typeface="Roboto"/>
            </a:endParaRPr>
          </a:p>
          <a:p>
            <a:r>
              <a:rPr lang="en-US" sz="1800" b="1">
                <a:solidFill>
                  <a:srgbClr val="0D0D0D"/>
                </a:solidFill>
                <a:latin typeface="Roboto Light"/>
                <a:ea typeface="Roboto"/>
                <a:cs typeface="Roboto"/>
              </a:rPr>
              <a:t>Data Comparisions</a:t>
            </a:r>
          </a:p>
          <a:p>
            <a:r>
              <a:rPr lang="en-US" sz="1800" b="1">
                <a:solidFill>
                  <a:srgbClr val="0D0D0D"/>
                </a:solidFill>
                <a:latin typeface="Roboto Light"/>
                <a:ea typeface="Roboto"/>
                <a:cs typeface="Roboto"/>
              </a:rPr>
              <a:t>Additional Research </a:t>
            </a:r>
            <a:endParaRPr lang="en-US" sz="1800">
              <a:latin typeface="Roboto Light"/>
              <a:ea typeface="Roboto"/>
            </a:endParaRPr>
          </a:p>
          <a:p>
            <a:r>
              <a:rPr lang="en-US" sz="1800" b="1">
                <a:solidFill>
                  <a:srgbClr val="0D0D0D"/>
                </a:solidFill>
                <a:latin typeface="Roboto Light"/>
                <a:ea typeface="Roboto"/>
                <a:cs typeface="Roboto"/>
              </a:rPr>
              <a:t>Further Discussion </a:t>
            </a:r>
          </a:p>
          <a:p>
            <a:r>
              <a:rPr lang="en-US" sz="1800" b="1">
                <a:solidFill>
                  <a:srgbClr val="0D0D0D"/>
                </a:solidFill>
                <a:latin typeface="Roboto Light"/>
                <a:ea typeface="Roboto"/>
                <a:cs typeface="Roboto"/>
              </a:rPr>
              <a:t>Conclusions </a:t>
            </a:r>
          </a:p>
        </p:txBody>
      </p:sp>
      <p:sp>
        <p:nvSpPr>
          <p:cNvPr id="951" name="Google Shape;951;p83"/>
          <p:cNvSpPr txBox="1"/>
          <p:nvPr/>
        </p:nvSpPr>
        <p:spPr>
          <a:xfrm>
            <a:off x="581640" y="1520011"/>
            <a:ext cx="24084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Shape 956"/>
        <p:cNvGrpSpPr/>
        <p:nvPr/>
      </p:nvGrpSpPr>
      <p:grpSpPr>
        <a:xfrm>
          <a:off x="0" y="0"/>
          <a:ext cx="0" cy="0"/>
          <a:chOff x="0" y="0"/>
          <a:chExt cx="0" cy="0"/>
        </a:xfrm>
      </p:grpSpPr>
      <p:sp>
        <p:nvSpPr>
          <p:cNvPr id="958" name="Google Shape;958;p84"/>
          <p:cNvSpPr/>
          <p:nvPr/>
        </p:nvSpPr>
        <p:spPr>
          <a:xfrm>
            <a:off x="1886498" y="1817400"/>
            <a:ext cx="2316100" cy="902700"/>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4"/>
          <p:cNvSpPr txBox="1"/>
          <p:nvPr/>
        </p:nvSpPr>
        <p:spPr>
          <a:xfrm>
            <a:off x="2219370" y="1990660"/>
            <a:ext cx="1742800" cy="54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rPr>
              <a:t>Overview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l="-6000" r="-6000"/>
          </a:stretch>
        </a:blipFill>
        <a:effectLst/>
      </p:bgPr>
    </p:bg>
    <p:spTree>
      <p:nvGrpSpPr>
        <p:cNvPr id="1" name="Shape 956"/>
        <p:cNvGrpSpPr/>
        <p:nvPr/>
      </p:nvGrpSpPr>
      <p:grpSpPr>
        <a:xfrm>
          <a:off x="0" y="0"/>
          <a:ext cx="0" cy="0"/>
          <a:chOff x="0" y="0"/>
          <a:chExt cx="0" cy="0"/>
        </a:xfrm>
      </p:grpSpPr>
      <p:sp>
        <p:nvSpPr>
          <p:cNvPr id="958" name="Google Shape;958;p84"/>
          <p:cNvSpPr/>
          <p:nvPr/>
        </p:nvSpPr>
        <p:spPr>
          <a:xfrm>
            <a:off x="641898" y="560100"/>
            <a:ext cx="2316100" cy="902700"/>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4"/>
          <p:cNvSpPr txBox="1"/>
          <p:nvPr/>
        </p:nvSpPr>
        <p:spPr>
          <a:xfrm>
            <a:off x="923970" y="733360"/>
            <a:ext cx="1742800" cy="54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FFFFFF"/>
                </a:solidFill>
                <a:latin typeface="Roboto Light"/>
                <a:ea typeface="Roboto Light"/>
                <a:cs typeface="Roboto Light"/>
              </a:rPr>
              <a:t>Overview</a:t>
            </a:r>
          </a:p>
        </p:txBody>
      </p:sp>
      <p:sp>
        <p:nvSpPr>
          <p:cNvPr id="5" name="Arrow: Right 4">
            <a:extLst>
              <a:ext uri="{FF2B5EF4-FFF2-40B4-BE49-F238E27FC236}">
                <a16:creationId xmlns:a16="http://schemas.microsoft.com/office/drawing/2014/main" id="{B9B9CBFC-0603-0C65-F606-1F86EB3B38A2}"/>
              </a:ext>
            </a:extLst>
          </p:cNvPr>
          <p:cNvSpPr/>
          <p:nvPr/>
        </p:nvSpPr>
        <p:spPr>
          <a:xfrm>
            <a:off x="3283567" y="2031999"/>
            <a:ext cx="675734" cy="330679"/>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D858E5CE-F9FA-D9C4-A9EB-978B0D2C3C38}"/>
              </a:ext>
            </a:extLst>
          </p:cNvPr>
          <p:cNvSpPr/>
          <p:nvPr/>
        </p:nvSpPr>
        <p:spPr>
          <a:xfrm>
            <a:off x="3285042" y="4069161"/>
            <a:ext cx="690112" cy="345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8710D4EA-274B-1E95-BD71-C7F83525276A}"/>
              </a:ext>
            </a:extLst>
          </p:cNvPr>
          <p:cNvSpPr/>
          <p:nvPr/>
        </p:nvSpPr>
        <p:spPr>
          <a:xfrm>
            <a:off x="4790241" y="6095263"/>
            <a:ext cx="388188" cy="733244"/>
          </a:xfrm>
          <a:prstGeom prst="upArrow">
            <a:avLst/>
          </a:prstGeom>
          <a:solidFill>
            <a:schemeClr val="bg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958;p84">
            <a:extLst>
              <a:ext uri="{FF2B5EF4-FFF2-40B4-BE49-F238E27FC236}">
                <a16:creationId xmlns:a16="http://schemas.microsoft.com/office/drawing/2014/main" id="{BBD81081-7A89-A40F-C401-D40F5609E943}"/>
              </a:ext>
            </a:extLst>
          </p:cNvPr>
          <p:cNvSpPr/>
          <p:nvPr/>
        </p:nvSpPr>
        <p:spPr>
          <a:xfrm>
            <a:off x="8362539" y="5031459"/>
            <a:ext cx="3825722" cy="1822849"/>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59;p84">
            <a:extLst>
              <a:ext uri="{FF2B5EF4-FFF2-40B4-BE49-F238E27FC236}">
                <a16:creationId xmlns:a16="http://schemas.microsoft.com/office/drawing/2014/main" id="{90B231D8-8786-21F9-F13D-82F8E8B36A86}"/>
              </a:ext>
            </a:extLst>
          </p:cNvPr>
          <p:cNvSpPr txBox="1"/>
          <p:nvPr/>
        </p:nvSpPr>
        <p:spPr>
          <a:xfrm>
            <a:off x="8351792" y="5028835"/>
            <a:ext cx="3845487" cy="1825284"/>
          </a:xfrm>
          <a:prstGeom prst="rect">
            <a:avLst/>
          </a:prstGeom>
          <a:noFill/>
          <a:ln>
            <a:noFill/>
          </a:ln>
        </p:spPr>
        <p:txBody>
          <a:bodyPr spcFirstLastPara="1" wrap="square" lIns="91425" tIns="91425" rIns="91425" bIns="91425" anchor="ctr" anchorCtr="0">
            <a:noAutofit/>
          </a:bodyPr>
          <a:lstStyle/>
          <a:p>
            <a:r>
              <a:rPr lang="en-US" sz="3000">
                <a:solidFill>
                  <a:srgbClr val="FFC000"/>
                </a:solidFill>
                <a:latin typeface="Roboto Light"/>
                <a:ea typeface="Roboto Light"/>
                <a:cs typeface="Roboto Light"/>
              </a:rPr>
              <a:t>Arrows:</a:t>
            </a:r>
            <a:br>
              <a:rPr lang="en-US" sz="3000">
                <a:latin typeface="Roboto Light"/>
                <a:ea typeface="Roboto Light"/>
                <a:cs typeface="Roboto Light"/>
              </a:rPr>
            </a:br>
            <a:r>
              <a:rPr lang="en-US" sz="3000">
                <a:solidFill>
                  <a:srgbClr val="FFFFFF"/>
                </a:solidFill>
                <a:latin typeface="Roboto Light"/>
                <a:ea typeface="Roboto Light"/>
                <a:cs typeface="Roboto Light"/>
              </a:rPr>
              <a:t>Why are there no Airbnb listings there?</a:t>
            </a:r>
          </a:p>
        </p:txBody>
      </p:sp>
      <p:sp>
        <p:nvSpPr>
          <p:cNvPr id="11" name="Arrow: Left-Right 10">
            <a:extLst>
              <a:ext uri="{FF2B5EF4-FFF2-40B4-BE49-F238E27FC236}">
                <a16:creationId xmlns:a16="http://schemas.microsoft.com/office/drawing/2014/main" id="{20DC0490-5EC9-B0B7-3CC6-A55AC40D7CE6}"/>
              </a:ext>
            </a:extLst>
          </p:cNvPr>
          <p:cNvSpPr/>
          <p:nvPr/>
        </p:nvSpPr>
        <p:spPr>
          <a:xfrm rot="-1620000">
            <a:off x="5537825" y="4761337"/>
            <a:ext cx="948905" cy="330678"/>
          </a:xfrm>
          <a:prstGeom prst="leftRightArrow">
            <a:avLst/>
          </a:prstGeom>
          <a:solidFill>
            <a:srgbClr val="FF5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0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56"/>
        <p:cNvGrpSpPr/>
        <p:nvPr/>
      </p:nvGrpSpPr>
      <p:grpSpPr>
        <a:xfrm>
          <a:off x="0" y="0"/>
          <a:ext cx="0" cy="0"/>
          <a:chOff x="0" y="0"/>
          <a:chExt cx="0" cy="0"/>
        </a:xfrm>
      </p:grpSpPr>
    </p:spTree>
    <p:extLst>
      <p:ext uri="{BB962C8B-B14F-4D97-AF65-F5344CB8AC3E}">
        <p14:creationId xmlns:p14="http://schemas.microsoft.com/office/powerpoint/2010/main" val="2707030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8" name="Google Shape;958;p84"/>
          <p:cNvSpPr/>
          <p:nvPr/>
        </p:nvSpPr>
        <p:spPr>
          <a:xfrm>
            <a:off x="424054" y="476019"/>
            <a:ext cx="4817759" cy="1058493"/>
          </a:xfrm>
          <a:prstGeom prst="rect">
            <a:avLst/>
          </a:prstGeom>
          <a:solidFill>
            <a:srgbClr val="082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4"/>
          <p:cNvSpPr txBox="1"/>
          <p:nvPr/>
        </p:nvSpPr>
        <p:spPr>
          <a:xfrm>
            <a:off x="682233" y="733360"/>
            <a:ext cx="3770006" cy="545700"/>
          </a:xfrm>
          <a:prstGeom prst="rect">
            <a:avLst/>
          </a:prstGeom>
          <a:noFill/>
          <a:ln>
            <a:noFill/>
          </a:ln>
        </p:spPr>
        <p:txBody>
          <a:bodyPr spcFirstLastPara="1" wrap="square" lIns="91425" tIns="91425" rIns="91425" bIns="91425" anchor="ctr" anchorCtr="0">
            <a:noAutofit/>
          </a:bodyPr>
          <a:lstStyle/>
          <a:p>
            <a:r>
              <a:rPr lang="en-US" sz="3000">
                <a:solidFill>
                  <a:srgbClr val="FFFFFF"/>
                </a:solidFill>
                <a:latin typeface="Roboto Light"/>
                <a:ea typeface="Roboto Light"/>
                <a:cs typeface="Roboto Light"/>
              </a:rPr>
              <a:t>Reviews by Borough Analysis</a:t>
            </a:r>
          </a:p>
        </p:txBody>
      </p:sp>
      <p:pic>
        <p:nvPicPr>
          <p:cNvPr id="2" name="Picture 1" descr="A pie chart with numbers and text&#10;&#10;Description automatically generated">
            <a:extLst>
              <a:ext uri="{FF2B5EF4-FFF2-40B4-BE49-F238E27FC236}">
                <a16:creationId xmlns:a16="http://schemas.microsoft.com/office/drawing/2014/main" id="{AFA732A0-69BE-05D1-E0C1-EE0EE78CEC6D}"/>
              </a:ext>
            </a:extLst>
          </p:cNvPr>
          <p:cNvPicPr>
            <a:picLocks noChangeAspect="1"/>
          </p:cNvPicPr>
          <p:nvPr/>
        </p:nvPicPr>
        <p:blipFill>
          <a:blip r:embed="rId3"/>
          <a:stretch>
            <a:fillRect/>
          </a:stretch>
        </p:blipFill>
        <p:spPr>
          <a:xfrm>
            <a:off x="4961527" y="-4387"/>
            <a:ext cx="7236877" cy="6860875"/>
          </a:xfrm>
          <a:prstGeom prst="rect">
            <a:avLst/>
          </a:prstGeom>
        </p:spPr>
      </p:pic>
      <p:sp>
        <p:nvSpPr>
          <p:cNvPr id="6" name="TextBox 5">
            <a:extLst>
              <a:ext uri="{FF2B5EF4-FFF2-40B4-BE49-F238E27FC236}">
                <a16:creationId xmlns:a16="http://schemas.microsoft.com/office/drawing/2014/main" id="{0C8DD893-8A46-DF67-EB12-168A67A948F6}"/>
              </a:ext>
            </a:extLst>
          </p:cNvPr>
          <p:cNvSpPr txBox="1"/>
          <p:nvPr/>
        </p:nvSpPr>
        <p:spPr>
          <a:xfrm>
            <a:off x="339306" y="1719532"/>
            <a:ext cx="4827916"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AutoNum type="arabicPeriod"/>
            </a:pPr>
            <a:r>
              <a:rPr lang="en-US" b="1">
                <a:solidFill>
                  <a:schemeClr val="accent6">
                    <a:lumMod val="50000"/>
                  </a:schemeClr>
                </a:solidFill>
                <a:latin typeface="Söhne"/>
              </a:rPr>
              <a:t>Brooklyn Leads in Reviews</a:t>
            </a:r>
            <a:r>
              <a:rPr lang="en-US">
                <a:solidFill>
                  <a:schemeClr val="accent6">
                    <a:lumMod val="50000"/>
                  </a:schemeClr>
                </a:solidFill>
                <a:latin typeface="Söhne"/>
              </a:rPr>
              <a:t>:</a:t>
            </a:r>
          </a:p>
          <a:p>
            <a:pPr lvl="1"/>
            <a:r>
              <a:rPr lang="en-US">
                <a:solidFill>
                  <a:schemeClr val="accent6">
                    <a:lumMod val="50000"/>
                  </a:schemeClr>
                </a:solidFill>
                <a:latin typeface="Söhne"/>
              </a:rPr>
              <a:t>Despite Manhattan having more listings, Brooklyn has the highest share of reviews at 42.6%. This suggests that guests in Brooklyn might be more engaged in providing feedback, or that the average length of stay and interaction level in Brooklyn listings is higher.</a:t>
            </a:r>
          </a:p>
          <a:p>
            <a:pPr lvl="1"/>
            <a:endParaRPr lang="en-US">
              <a:solidFill>
                <a:schemeClr val="accent6">
                  <a:lumMod val="50000"/>
                </a:schemeClr>
              </a:solidFill>
              <a:latin typeface="Söhne"/>
            </a:endParaRPr>
          </a:p>
          <a:p>
            <a:pPr marL="228600" indent="-228600">
              <a:buFont typeface=""/>
              <a:buAutoNum type="arabicPeriod"/>
            </a:pPr>
            <a:r>
              <a:rPr lang="en-US" b="1">
                <a:solidFill>
                  <a:schemeClr val="accent6">
                    <a:lumMod val="50000"/>
                  </a:schemeClr>
                </a:solidFill>
                <a:latin typeface="Söhne"/>
              </a:rPr>
              <a:t>Manhattan’s Lower Review Share</a:t>
            </a:r>
            <a:r>
              <a:rPr lang="en-US">
                <a:solidFill>
                  <a:schemeClr val="accent6">
                    <a:lumMod val="50000"/>
                  </a:schemeClr>
                </a:solidFill>
                <a:latin typeface="Söhne"/>
              </a:rPr>
              <a:t>:</a:t>
            </a:r>
          </a:p>
          <a:p>
            <a:pPr lvl="1"/>
            <a:r>
              <a:rPr lang="en-US">
                <a:solidFill>
                  <a:schemeClr val="accent6">
                    <a:lumMod val="50000"/>
                  </a:schemeClr>
                </a:solidFill>
                <a:latin typeface="Söhne"/>
              </a:rPr>
              <a:t>Manhattan, with a higher number of listings, has 32.3% of the reviews. This could indicate several factors:</a:t>
            </a:r>
          </a:p>
          <a:p>
            <a:pPr lvl="1"/>
            <a:endParaRPr lang="en-US">
              <a:solidFill>
                <a:schemeClr val="accent6">
                  <a:lumMod val="50000"/>
                </a:schemeClr>
              </a:solidFill>
              <a:latin typeface="Söhne"/>
            </a:endParaRPr>
          </a:p>
          <a:p>
            <a:pPr lvl="2"/>
            <a:r>
              <a:rPr lang="en-US" b="1">
                <a:solidFill>
                  <a:schemeClr val="accent6">
                    <a:lumMod val="50000"/>
                  </a:schemeClr>
                </a:solidFill>
                <a:latin typeface="Söhne"/>
              </a:rPr>
              <a:t>Shorter Stays</a:t>
            </a:r>
            <a:r>
              <a:rPr lang="en-US">
                <a:solidFill>
                  <a:schemeClr val="accent6">
                    <a:lumMod val="50000"/>
                  </a:schemeClr>
                </a:solidFill>
                <a:latin typeface="Söhne"/>
              </a:rPr>
              <a:t>: Visitors to Manhattan might stay for shorter durations, reducing the likelihood of leaving reviews.</a:t>
            </a:r>
          </a:p>
          <a:p>
            <a:pPr lvl="2"/>
            <a:endParaRPr lang="en-US">
              <a:solidFill>
                <a:schemeClr val="accent6">
                  <a:lumMod val="50000"/>
                </a:schemeClr>
              </a:solidFill>
              <a:latin typeface="Söhne"/>
            </a:endParaRPr>
          </a:p>
          <a:p>
            <a:pPr lvl="2"/>
            <a:r>
              <a:rPr lang="en-US" b="1">
                <a:solidFill>
                  <a:schemeClr val="accent6">
                    <a:lumMod val="50000"/>
                  </a:schemeClr>
                </a:solidFill>
                <a:latin typeface="Söhne"/>
              </a:rPr>
              <a:t>Higher Turnover</a:t>
            </a:r>
            <a:r>
              <a:rPr lang="en-US">
                <a:solidFill>
                  <a:schemeClr val="accent6">
                    <a:lumMod val="50000"/>
                  </a:schemeClr>
                </a:solidFill>
                <a:latin typeface="Söhne"/>
              </a:rPr>
              <a:t>: The high turnover rate in Manhattan's listings might result in fewer reviews per listing.</a:t>
            </a:r>
          </a:p>
          <a:p>
            <a:pPr lvl="2"/>
            <a:endParaRPr lang="en-US">
              <a:solidFill>
                <a:schemeClr val="accent6">
                  <a:lumMod val="50000"/>
                </a:schemeClr>
              </a:solidFill>
              <a:latin typeface="Söhne"/>
            </a:endParaRPr>
          </a:p>
          <a:p>
            <a:pPr lvl="2"/>
            <a:r>
              <a:rPr lang="en-US" b="1">
                <a:solidFill>
                  <a:schemeClr val="accent6">
                    <a:lumMod val="50000"/>
                  </a:schemeClr>
                </a:solidFill>
                <a:latin typeface="Söhne"/>
              </a:rPr>
              <a:t>Different Guest Demographics</a:t>
            </a:r>
            <a:r>
              <a:rPr lang="en-US">
                <a:solidFill>
                  <a:schemeClr val="accent6">
                    <a:lumMod val="50000"/>
                  </a:schemeClr>
                </a:solidFill>
                <a:latin typeface="Söhne"/>
              </a:rPr>
              <a:t>: Guests in Manhattan might be less inclined to leave reviews, possibly due to a higher proportion of business travelers.</a:t>
            </a:r>
          </a:p>
        </p:txBody>
      </p:sp>
    </p:spTree>
    <p:extLst>
      <p:ext uri="{BB962C8B-B14F-4D97-AF65-F5344CB8AC3E}">
        <p14:creationId xmlns:p14="http://schemas.microsoft.com/office/powerpoint/2010/main" val="748177423"/>
      </p:ext>
    </p:extLst>
  </p:cSld>
  <p:clrMapOvr>
    <a:masterClrMapping/>
  </p:clrMapOvr>
</p:sld>
</file>

<file path=ppt/theme/theme1.xml><?xml version="1.0" encoding="utf-8"?>
<a:theme xmlns:a="http://schemas.openxmlformats.org/drawingml/2006/main" name="Trilogy Bootcamps Theme">
  <a:themeElements>
    <a:clrScheme name="Simple Light">
      <a:dk1>
        <a:srgbClr val="2E5E73"/>
      </a:dk1>
      <a:lt1>
        <a:srgbClr val="FFFFFF"/>
      </a:lt1>
      <a:dk2>
        <a:srgbClr val="082D49"/>
      </a:dk2>
      <a:lt2>
        <a:srgbClr val="F2F2F2"/>
      </a:lt2>
      <a:accent1>
        <a:srgbClr val="FCB912"/>
      </a:accent1>
      <a:accent2>
        <a:srgbClr val="AADCF2"/>
      </a:accent2>
      <a:accent3>
        <a:srgbClr val="1475D4"/>
      </a:accent3>
      <a:accent4>
        <a:srgbClr val="00C7CC"/>
      </a:accent4>
      <a:accent5>
        <a:srgbClr val="082D49"/>
      </a:accent5>
      <a:accent6>
        <a:srgbClr val="2E5E73"/>
      </a:accent6>
      <a:hlink>
        <a:srgbClr val="2E5E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1613</Words>
  <Application>Microsoft Macintosh PowerPoint</Application>
  <PresentationFormat>Widescreen</PresentationFormat>
  <Paragraphs>172</Paragraphs>
  <Slides>21</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Roboto Light</vt:lpstr>
      <vt:lpstr>Arial</vt:lpstr>
      <vt:lpstr>Roboto</vt:lpstr>
      <vt:lpstr>Söhne</vt:lpstr>
      <vt:lpstr>PwC Helvetica Neue</vt:lpstr>
      <vt:lpstr>Calibri</vt:lpstr>
      <vt:lpstr>Roboto Medium</vt:lpstr>
      <vt:lpstr>Wingdings</vt:lpstr>
      <vt:lpstr>Trilogy Bootcamps Theme</vt:lpstr>
      <vt:lpstr>Is NYC a Harbinger for Airbnb?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Project</dc:title>
  <cp:lastModifiedBy>Alan J. Khalili</cp:lastModifiedBy>
  <cp:revision>1</cp:revision>
  <dcterms:modified xsi:type="dcterms:W3CDTF">2024-05-16T23:07:11Z</dcterms:modified>
</cp:coreProperties>
</file>